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9f90dd062d4d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bc7c4f65f340aa"/>
  </p:sldMasterIdLst>
  <p:sldIdLst>
    <p:sldId xmlns:r="http://schemas.openxmlformats.org/officeDocument/2006/relationships" id="256" r:id="R4237e28fec4e4d99"/>
    <p:sldId xmlns:r="http://schemas.openxmlformats.org/officeDocument/2006/relationships" id="257" r:id="R960641b0ef9844c2"/>
    <p:sldId xmlns:r="http://schemas.openxmlformats.org/officeDocument/2006/relationships" id="258" r:id="Rb8f02b9a5da3495b"/>
    <p:sldId xmlns:r="http://schemas.openxmlformats.org/officeDocument/2006/relationships" id="259" r:id="Rf27a840bb32c4e3a"/>
    <p:sldId xmlns:r="http://schemas.openxmlformats.org/officeDocument/2006/relationships" id="260" r:id="Rbada1912685441a2"/>
    <p:sldId xmlns:r="http://schemas.openxmlformats.org/officeDocument/2006/relationships" id="261" r:id="Rc050f281aa0a4a44"/>
    <p:sldId xmlns:r="http://schemas.openxmlformats.org/officeDocument/2006/relationships" id="262" r:id="Rf036821f33d64e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bc7c4f65f340aa" /><Relationship Type="http://schemas.openxmlformats.org/officeDocument/2006/relationships/slide" Target="/ppt/slides/slide1.xml" Id="R4237e28fec4e4d99" /><Relationship Type="http://schemas.openxmlformats.org/officeDocument/2006/relationships/slide" Target="/ppt/slides/slide2.xml" Id="R960641b0ef9844c2" /><Relationship Type="http://schemas.openxmlformats.org/officeDocument/2006/relationships/slide" Target="/ppt/slides/slide3.xml" Id="Rb8f02b9a5da3495b" /><Relationship Type="http://schemas.openxmlformats.org/officeDocument/2006/relationships/slide" Target="/ppt/slides/slide4.xml" Id="Rf27a840bb32c4e3a" /><Relationship Type="http://schemas.openxmlformats.org/officeDocument/2006/relationships/slide" Target="/ppt/slides/slide5.xml" Id="Rbada1912685441a2" /><Relationship Type="http://schemas.openxmlformats.org/officeDocument/2006/relationships/slide" Target="/ppt/slides/slide6.xml" Id="Rc050f281aa0a4a44" /><Relationship Type="http://schemas.openxmlformats.org/officeDocument/2006/relationships/slide" Target="/ppt/slides/slide7.xml" Id="Rf036821f33d64e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e2c6befbc947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c97b2a227410f" /><Relationship Type="http://schemas.openxmlformats.org/officeDocument/2006/relationships/theme" Target="/ppt/slideMasters/theme/theme1.xml" Id="R6e5a5334228845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5c97b2a22741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73abf2d9945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0ff70b9a14c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530f8333642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24c63a7ce40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2d389b64044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7ed1b375b40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87586536d44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REGNSKAP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14 940 618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1 918 018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1 596 016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1 636 422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7 379 487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ZOLU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42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979 558 929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