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2551a78a4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2ff4f06ea4b2d"/>
  </p:sldMasterIdLst>
  <p:sldIdLst>
    <p:sldId xmlns:r="http://schemas.openxmlformats.org/officeDocument/2006/relationships" id="256" r:id="R6bc8a37c98d14142"/>
    <p:sldId xmlns:r="http://schemas.openxmlformats.org/officeDocument/2006/relationships" id="257" r:id="R1c486de57f70477e"/>
    <p:sldId xmlns:r="http://schemas.openxmlformats.org/officeDocument/2006/relationships" id="258" r:id="Reaf3601db3df466e"/>
    <p:sldId xmlns:r="http://schemas.openxmlformats.org/officeDocument/2006/relationships" id="259" r:id="R3a5c1896f58449f7"/>
    <p:sldId xmlns:r="http://schemas.openxmlformats.org/officeDocument/2006/relationships" id="260" r:id="R4d44fc62c162413d"/>
    <p:sldId xmlns:r="http://schemas.openxmlformats.org/officeDocument/2006/relationships" id="261" r:id="Rfed2376e23c9490d"/>
    <p:sldId xmlns:r="http://schemas.openxmlformats.org/officeDocument/2006/relationships" id="262" r:id="Rdfb0def84fc2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2ff4f06ea4b2d" /><Relationship Type="http://schemas.openxmlformats.org/officeDocument/2006/relationships/slide" Target="/ppt/slides/slide1.xml" Id="R6bc8a37c98d14142" /><Relationship Type="http://schemas.openxmlformats.org/officeDocument/2006/relationships/slide" Target="/ppt/slides/slide2.xml" Id="R1c486de57f70477e" /><Relationship Type="http://schemas.openxmlformats.org/officeDocument/2006/relationships/slide" Target="/ppt/slides/slide3.xml" Id="Reaf3601db3df466e" /><Relationship Type="http://schemas.openxmlformats.org/officeDocument/2006/relationships/slide" Target="/ppt/slides/slide4.xml" Id="R3a5c1896f58449f7" /><Relationship Type="http://schemas.openxmlformats.org/officeDocument/2006/relationships/slide" Target="/ppt/slides/slide5.xml" Id="R4d44fc62c162413d" /><Relationship Type="http://schemas.openxmlformats.org/officeDocument/2006/relationships/slide" Target="/ppt/slides/slide6.xml" Id="Rfed2376e23c9490d" /><Relationship Type="http://schemas.openxmlformats.org/officeDocument/2006/relationships/slide" Target="/ppt/slides/slide7.xml" Id="Rdfb0def84fc2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17fda15294d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fdfd4e1fa4187" /><Relationship Type="http://schemas.openxmlformats.org/officeDocument/2006/relationships/theme" Target="/ppt/slideMasters/theme/theme1.xml" Id="R2aba2141be55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fdfd4e1fa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2c1c8a7b54d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8fb703107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7d7d36346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d8e3ec42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1d5a14682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72305205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d5c838cb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