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68fe3fc30343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16719c255548e8"/>
  </p:sldMasterIdLst>
  <p:sldIdLst>
    <p:sldId xmlns:r="http://schemas.openxmlformats.org/officeDocument/2006/relationships" id="256" r:id="R31fe1e15ba1d47aa"/>
    <p:sldId xmlns:r="http://schemas.openxmlformats.org/officeDocument/2006/relationships" id="257" r:id="Rd263bc6fe9bc4a77"/>
    <p:sldId xmlns:r="http://schemas.openxmlformats.org/officeDocument/2006/relationships" id="258" r:id="R16ed07b1a08e462e"/>
    <p:sldId xmlns:r="http://schemas.openxmlformats.org/officeDocument/2006/relationships" id="259" r:id="R1165217a3844455a"/>
    <p:sldId xmlns:r="http://schemas.openxmlformats.org/officeDocument/2006/relationships" id="260" r:id="R89f391bc2fef49b5"/>
    <p:sldId xmlns:r="http://schemas.openxmlformats.org/officeDocument/2006/relationships" id="261" r:id="Rafe9ba2d44694754"/>
    <p:sldId xmlns:r="http://schemas.openxmlformats.org/officeDocument/2006/relationships" id="262" r:id="R3de92b802da747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6719c255548e8" /><Relationship Type="http://schemas.openxmlformats.org/officeDocument/2006/relationships/slide" Target="/ppt/slides/slide1.xml" Id="R31fe1e15ba1d47aa" /><Relationship Type="http://schemas.openxmlformats.org/officeDocument/2006/relationships/slide" Target="/ppt/slides/slide2.xml" Id="Rd263bc6fe9bc4a77" /><Relationship Type="http://schemas.openxmlformats.org/officeDocument/2006/relationships/slide" Target="/ppt/slides/slide3.xml" Id="R16ed07b1a08e462e" /><Relationship Type="http://schemas.openxmlformats.org/officeDocument/2006/relationships/slide" Target="/ppt/slides/slide4.xml" Id="R1165217a3844455a" /><Relationship Type="http://schemas.openxmlformats.org/officeDocument/2006/relationships/slide" Target="/ppt/slides/slide5.xml" Id="R89f391bc2fef49b5" /><Relationship Type="http://schemas.openxmlformats.org/officeDocument/2006/relationships/slide" Target="/ppt/slides/slide6.xml" Id="Rafe9ba2d44694754" /><Relationship Type="http://schemas.openxmlformats.org/officeDocument/2006/relationships/slide" Target="/ppt/slides/slide7.xml" Id="R3de92b802da747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78847c42574f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25b48a147403e" /><Relationship Type="http://schemas.openxmlformats.org/officeDocument/2006/relationships/theme" Target="/ppt/slideMasters/theme/theme1.xml" Id="R61b01c6d2a484b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425b48a14740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9ff7df0ec4e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e69436f4c4f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f522838f041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86c3066a342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bdd5d91944f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cd46a6a8648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1a00c16f443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GJELSTEN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1 400 968 000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1 248 152 000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1 234 884 000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3 040 296 000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3 818 257 000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INGRID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BJØRN RUNE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mail@gjelsten.no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979 580 193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