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a9c9f6f1f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4eaa6806f45dd"/>
  </p:sldMasterIdLst>
  <p:sldIdLst>
    <p:sldId xmlns:r="http://schemas.openxmlformats.org/officeDocument/2006/relationships" id="256" r:id="R6d361bf8be16410e"/>
    <p:sldId xmlns:r="http://schemas.openxmlformats.org/officeDocument/2006/relationships" id="257" r:id="R1cd012f439f6408b"/>
    <p:sldId xmlns:r="http://schemas.openxmlformats.org/officeDocument/2006/relationships" id="258" r:id="R3156327483a7484e"/>
    <p:sldId xmlns:r="http://schemas.openxmlformats.org/officeDocument/2006/relationships" id="259" r:id="R51ef042c1d5a44cc"/>
    <p:sldId xmlns:r="http://schemas.openxmlformats.org/officeDocument/2006/relationships" id="260" r:id="R5c5ba0ff4d514948"/>
    <p:sldId xmlns:r="http://schemas.openxmlformats.org/officeDocument/2006/relationships" id="261" r:id="R89c79fd4177a405f"/>
    <p:sldId xmlns:r="http://schemas.openxmlformats.org/officeDocument/2006/relationships" id="262" r:id="R193beee83c2f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4eaa6806f45dd" /><Relationship Type="http://schemas.openxmlformats.org/officeDocument/2006/relationships/slide" Target="/ppt/slides/slide1.xml" Id="R6d361bf8be16410e" /><Relationship Type="http://schemas.openxmlformats.org/officeDocument/2006/relationships/slide" Target="/ppt/slides/slide2.xml" Id="R1cd012f439f6408b" /><Relationship Type="http://schemas.openxmlformats.org/officeDocument/2006/relationships/slide" Target="/ppt/slides/slide3.xml" Id="R3156327483a7484e" /><Relationship Type="http://schemas.openxmlformats.org/officeDocument/2006/relationships/slide" Target="/ppt/slides/slide4.xml" Id="R51ef042c1d5a44cc" /><Relationship Type="http://schemas.openxmlformats.org/officeDocument/2006/relationships/slide" Target="/ppt/slides/slide5.xml" Id="R5c5ba0ff4d514948" /><Relationship Type="http://schemas.openxmlformats.org/officeDocument/2006/relationships/slide" Target="/ppt/slides/slide6.xml" Id="R89c79fd4177a405f" /><Relationship Type="http://schemas.openxmlformats.org/officeDocument/2006/relationships/slide" Target="/ppt/slides/slide7.xml" Id="R193beee83c2f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a425f5cd0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ee99ba8840bc" /><Relationship Type="http://schemas.openxmlformats.org/officeDocument/2006/relationships/theme" Target="/ppt/slideMasters/theme/theme1.xml" Id="R170021c6e6bc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bee99ba88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67a640220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7848654c6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2cb1c0ed841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4a3fdda8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236da9c30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dd6c8d69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1ab02d98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