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bcd2f3290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a0040a0894a27"/>
  </p:sldMasterIdLst>
  <p:sldIdLst>
    <p:sldId xmlns:r="http://schemas.openxmlformats.org/officeDocument/2006/relationships" id="256" r:id="R983e09ed2f8e4da3"/>
    <p:sldId xmlns:r="http://schemas.openxmlformats.org/officeDocument/2006/relationships" id="257" r:id="R06e51635302f4b69"/>
    <p:sldId xmlns:r="http://schemas.openxmlformats.org/officeDocument/2006/relationships" id="258" r:id="Rb1623d735686478e"/>
    <p:sldId xmlns:r="http://schemas.openxmlformats.org/officeDocument/2006/relationships" id="259" r:id="R4f73a102fee44b42"/>
    <p:sldId xmlns:r="http://schemas.openxmlformats.org/officeDocument/2006/relationships" id="260" r:id="R6118ab1e456845f2"/>
    <p:sldId xmlns:r="http://schemas.openxmlformats.org/officeDocument/2006/relationships" id="261" r:id="R5679d081cabd4833"/>
    <p:sldId xmlns:r="http://schemas.openxmlformats.org/officeDocument/2006/relationships" id="262" r:id="R43a49627161c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a0040a0894a27" /><Relationship Type="http://schemas.openxmlformats.org/officeDocument/2006/relationships/slide" Target="/ppt/slides/slide1.xml" Id="R983e09ed2f8e4da3" /><Relationship Type="http://schemas.openxmlformats.org/officeDocument/2006/relationships/slide" Target="/ppt/slides/slide2.xml" Id="R06e51635302f4b69" /><Relationship Type="http://schemas.openxmlformats.org/officeDocument/2006/relationships/slide" Target="/ppt/slides/slide3.xml" Id="Rb1623d735686478e" /><Relationship Type="http://schemas.openxmlformats.org/officeDocument/2006/relationships/slide" Target="/ppt/slides/slide4.xml" Id="R4f73a102fee44b42" /><Relationship Type="http://schemas.openxmlformats.org/officeDocument/2006/relationships/slide" Target="/ppt/slides/slide5.xml" Id="R6118ab1e456845f2" /><Relationship Type="http://schemas.openxmlformats.org/officeDocument/2006/relationships/slide" Target="/ppt/slides/slide6.xml" Id="R5679d081cabd4833" /><Relationship Type="http://schemas.openxmlformats.org/officeDocument/2006/relationships/slide" Target="/ppt/slides/slide7.xml" Id="R43a49627161c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445cb98e2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9c56b80784e7b" /><Relationship Type="http://schemas.openxmlformats.org/officeDocument/2006/relationships/theme" Target="/ppt/slideMasters/theme/theme1.xml" Id="R121adcb47aca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9c56b8078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217491a9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93bbd517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0fc711c7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5ec75b71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257ac519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d9dcd17c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862fccd5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