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e49005c22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9e3375a064988"/>
  </p:sldMasterIdLst>
  <p:sldIdLst>
    <p:sldId xmlns:r="http://schemas.openxmlformats.org/officeDocument/2006/relationships" id="256" r:id="Rd10b643401d04e76"/>
    <p:sldId xmlns:r="http://schemas.openxmlformats.org/officeDocument/2006/relationships" id="257" r:id="R557f72f78a9b401d"/>
    <p:sldId xmlns:r="http://schemas.openxmlformats.org/officeDocument/2006/relationships" id="258" r:id="Rf207dc611c4e4bfd"/>
    <p:sldId xmlns:r="http://schemas.openxmlformats.org/officeDocument/2006/relationships" id="259" r:id="R8f8cae353ef9481b"/>
    <p:sldId xmlns:r="http://schemas.openxmlformats.org/officeDocument/2006/relationships" id="260" r:id="Rb36ca471d77b4833"/>
    <p:sldId xmlns:r="http://schemas.openxmlformats.org/officeDocument/2006/relationships" id="261" r:id="R77c7aa5350e0440c"/>
    <p:sldId xmlns:r="http://schemas.openxmlformats.org/officeDocument/2006/relationships" id="262" r:id="R608ae916ea16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9e3375a064988" /><Relationship Type="http://schemas.openxmlformats.org/officeDocument/2006/relationships/slide" Target="/ppt/slides/slide1.xml" Id="Rd10b643401d04e76" /><Relationship Type="http://schemas.openxmlformats.org/officeDocument/2006/relationships/slide" Target="/ppt/slides/slide2.xml" Id="R557f72f78a9b401d" /><Relationship Type="http://schemas.openxmlformats.org/officeDocument/2006/relationships/slide" Target="/ppt/slides/slide3.xml" Id="Rf207dc611c4e4bfd" /><Relationship Type="http://schemas.openxmlformats.org/officeDocument/2006/relationships/slide" Target="/ppt/slides/slide4.xml" Id="R8f8cae353ef9481b" /><Relationship Type="http://schemas.openxmlformats.org/officeDocument/2006/relationships/slide" Target="/ppt/slides/slide5.xml" Id="Rb36ca471d77b4833" /><Relationship Type="http://schemas.openxmlformats.org/officeDocument/2006/relationships/slide" Target="/ppt/slides/slide6.xml" Id="R77c7aa5350e0440c" /><Relationship Type="http://schemas.openxmlformats.org/officeDocument/2006/relationships/slide" Target="/ppt/slides/slide7.xml" Id="R608ae916ea16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f1a2f00e2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44d41cea489e" /><Relationship Type="http://schemas.openxmlformats.org/officeDocument/2006/relationships/theme" Target="/ppt/slideMasters/theme/theme1.xml" Id="Ree988d45c374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144d41cea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cd1395b8b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a4a6c9881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13ce439e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b2991f56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f18c89259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b53011c43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ada7784fd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ILEBEKK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SKRETTINGLAND TORILL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torill@solsta.no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