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1f458501fe40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0ee09c49264f9f"/>
  </p:sldMasterIdLst>
  <p:sldIdLst>
    <p:sldId xmlns:r="http://schemas.openxmlformats.org/officeDocument/2006/relationships" id="256" r:id="Ra6945922800844a0"/>
    <p:sldId xmlns:r="http://schemas.openxmlformats.org/officeDocument/2006/relationships" id="257" r:id="Rec2b9efdac8541a9"/>
    <p:sldId xmlns:r="http://schemas.openxmlformats.org/officeDocument/2006/relationships" id="258" r:id="Ra24595ab70f8475d"/>
    <p:sldId xmlns:r="http://schemas.openxmlformats.org/officeDocument/2006/relationships" id="259" r:id="Rdd0e283a04c1481b"/>
    <p:sldId xmlns:r="http://schemas.openxmlformats.org/officeDocument/2006/relationships" id="260" r:id="R5516dc03b6c54587"/>
    <p:sldId xmlns:r="http://schemas.openxmlformats.org/officeDocument/2006/relationships" id="261" r:id="R728c652e3ecc48ac"/>
    <p:sldId xmlns:r="http://schemas.openxmlformats.org/officeDocument/2006/relationships" id="262" r:id="R20e73967c1dc4f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ee09c49264f9f" /><Relationship Type="http://schemas.openxmlformats.org/officeDocument/2006/relationships/slide" Target="/ppt/slides/slide1.xml" Id="Ra6945922800844a0" /><Relationship Type="http://schemas.openxmlformats.org/officeDocument/2006/relationships/slide" Target="/ppt/slides/slide2.xml" Id="Rec2b9efdac8541a9" /><Relationship Type="http://schemas.openxmlformats.org/officeDocument/2006/relationships/slide" Target="/ppt/slides/slide3.xml" Id="Ra24595ab70f8475d" /><Relationship Type="http://schemas.openxmlformats.org/officeDocument/2006/relationships/slide" Target="/ppt/slides/slide4.xml" Id="Rdd0e283a04c1481b" /><Relationship Type="http://schemas.openxmlformats.org/officeDocument/2006/relationships/slide" Target="/ppt/slides/slide5.xml" Id="R5516dc03b6c54587" /><Relationship Type="http://schemas.openxmlformats.org/officeDocument/2006/relationships/slide" Target="/ppt/slides/slide6.xml" Id="R728c652e3ecc48ac" /><Relationship Type="http://schemas.openxmlformats.org/officeDocument/2006/relationships/slide" Target="/ppt/slides/slide7.xml" Id="R20e73967c1dc4f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ff4dc6dc14a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bfd45580a435c" /><Relationship Type="http://schemas.openxmlformats.org/officeDocument/2006/relationships/theme" Target="/ppt/slideMasters/theme/theme1.xml" Id="R192bbb8a061143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4bfd45580a43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3c6166e1248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9f25627e440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1fade9a2545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b413031a74c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b59421f2a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b123f7f7b42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a2d6cf4b049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BECHRI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BECHRI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2 321 163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5 394 990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12 305 645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BIRGER WILHELMSEN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WILHELMSEN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979 731 612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