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b3567637f7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4e8acc38b4c31"/>
  </p:sldMasterIdLst>
  <p:sldIdLst>
    <p:sldId xmlns:r="http://schemas.openxmlformats.org/officeDocument/2006/relationships" id="256" r:id="Rda057d3ebd824f5f"/>
    <p:sldId xmlns:r="http://schemas.openxmlformats.org/officeDocument/2006/relationships" id="257" r:id="R8d7b2a10bb5949b3"/>
    <p:sldId xmlns:r="http://schemas.openxmlformats.org/officeDocument/2006/relationships" id="258" r:id="R7cf07088df1a4d42"/>
    <p:sldId xmlns:r="http://schemas.openxmlformats.org/officeDocument/2006/relationships" id="259" r:id="Re2a9c3aa93194978"/>
    <p:sldId xmlns:r="http://schemas.openxmlformats.org/officeDocument/2006/relationships" id="260" r:id="R58c4804ce3cc43d8"/>
    <p:sldId xmlns:r="http://schemas.openxmlformats.org/officeDocument/2006/relationships" id="261" r:id="R3bbb19eeb6894d39"/>
    <p:sldId xmlns:r="http://schemas.openxmlformats.org/officeDocument/2006/relationships" id="262" r:id="Rbe0fef78cb6d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4e8acc38b4c31" /><Relationship Type="http://schemas.openxmlformats.org/officeDocument/2006/relationships/slide" Target="/ppt/slides/slide1.xml" Id="Rda057d3ebd824f5f" /><Relationship Type="http://schemas.openxmlformats.org/officeDocument/2006/relationships/slide" Target="/ppt/slides/slide2.xml" Id="R8d7b2a10bb5949b3" /><Relationship Type="http://schemas.openxmlformats.org/officeDocument/2006/relationships/slide" Target="/ppt/slides/slide3.xml" Id="R7cf07088df1a4d42" /><Relationship Type="http://schemas.openxmlformats.org/officeDocument/2006/relationships/slide" Target="/ppt/slides/slide4.xml" Id="Re2a9c3aa93194978" /><Relationship Type="http://schemas.openxmlformats.org/officeDocument/2006/relationships/slide" Target="/ppt/slides/slide5.xml" Id="R58c4804ce3cc43d8" /><Relationship Type="http://schemas.openxmlformats.org/officeDocument/2006/relationships/slide" Target="/ppt/slides/slide6.xml" Id="R3bbb19eeb6894d39" /><Relationship Type="http://schemas.openxmlformats.org/officeDocument/2006/relationships/slide" Target="/ppt/slides/slide7.xml" Id="Rbe0fef78cb6d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30c311f8b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8973b6d0a4dfd" /><Relationship Type="http://schemas.openxmlformats.org/officeDocument/2006/relationships/theme" Target="/ppt/slideMasters/theme/theme1.xml" Id="Rb3fe6ca7774c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8973b6d0a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87354aee1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f4cfa1be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59e5c1fd3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e963895de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20732965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f9dbfaf78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3bf43b55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SOPHIE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RAGNAR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RAGNAR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