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a56674b17a4c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e6fb09b5114567"/>
  </p:sldMasterIdLst>
  <p:sldIdLst>
    <p:sldId xmlns:r="http://schemas.openxmlformats.org/officeDocument/2006/relationships" id="256" r:id="Rdca513376c2645a6"/>
    <p:sldId xmlns:r="http://schemas.openxmlformats.org/officeDocument/2006/relationships" id="257" r:id="Rb83d7d22cfdf4a02"/>
    <p:sldId xmlns:r="http://schemas.openxmlformats.org/officeDocument/2006/relationships" id="258" r:id="R1ec292219a8d4b3e"/>
    <p:sldId xmlns:r="http://schemas.openxmlformats.org/officeDocument/2006/relationships" id="259" r:id="R00d70842c66d4cb2"/>
    <p:sldId xmlns:r="http://schemas.openxmlformats.org/officeDocument/2006/relationships" id="260" r:id="R7c1a0fd3ef474570"/>
    <p:sldId xmlns:r="http://schemas.openxmlformats.org/officeDocument/2006/relationships" id="261" r:id="R5c51a50ae08f48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6fb09b5114567" /><Relationship Type="http://schemas.openxmlformats.org/officeDocument/2006/relationships/slide" Target="/ppt/slides/slide1.xml" Id="Rdca513376c2645a6" /><Relationship Type="http://schemas.openxmlformats.org/officeDocument/2006/relationships/slide" Target="/ppt/slides/slide2.xml" Id="Rb83d7d22cfdf4a02" /><Relationship Type="http://schemas.openxmlformats.org/officeDocument/2006/relationships/slide" Target="/ppt/slides/slide3.xml" Id="R1ec292219a8d4b3e" /><Relationship Type="http://schemas.openxmlformats.org/officeDocument/2006/relationships/slide" Target="/ppt/slides/slide4.xml" Id="R00d70842c66d4cb2" /><Relationship Type="http://schemas.openxmlformats.org/officeDocument/2006/relationships/slide" Target="/ppt/slides/slide5.xml" Id="R7c1a0fd3ef474570" /><Relationship Type="http://schemas.openxmlformats.org/officeDocument/2006/relationships/slide" Target="/ppt/slides/slide6.xml" Id="R5c51a50ae08f48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946e347be44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fd901c683469d" /><Relationship Type="http://schemas.openxmlformats.org/officeDocument/2006/relationships/theme" Target="/ppt/slideMasters/theme/theme1.xml" Id="Re793fdab80ee41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5fd901c68346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5076030d249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699bdc3b249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82f42a18546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9cd3a535343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2b841a9f047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7a9644a2e45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6893 Vik I Sogn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69 80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post@vikrekneskap.no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979 868 626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