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f944fab95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492f6e3944b22"/>
  </p:sldMasterIdLst>
  <p:sldIdLst>
    <p:sldId xmlns:r="http://schemas.openxmlformats.org/officeDocument/2006/relationships" id="256" r:id="Re8a05b3b354f4dd6"/>
    <p:sldId xmlns:r="http://schemas.openxmlformats.org/officeDocument/2006/relationships" id="257" r:id="R47c60607e2c44ce3"/>
    <p:sldId xmlns:r="http://schemas.openxmlformats.org/officeDocument/2006/relationships" id="258" r:id="R7b57f645728b4522"/>
    <p:sldId xmlns:r="http://schemas.openxmlformats.org/officeDocument/2006/relationships" id="259" r:id="Rff3b5c6f267f45d2"/>
    <p:sldId xmlns:r="http://schemas.openxmlformats.org/officeDocument/2006/relationships" id="260" r:id="R13df8f809b4841c3"/>
    <p:sldId xmlns:r="http://schemas.openxmlformats.org/officeDocument/2006/relationships" id="261" r:id="R0ff79b54c8ca4353"/>
    <p:sldId xmlns:r="http://schemas.openxmlformats.org/officeDocument/2006/relationships" id="262" r:id="Ref2ebed4fc14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492f6e3944b22" /><Relationship Type="http://schemas.openxmlformats.org/officeDocument/2006/relationships/slide" Target="/ppt/slides/slide1.xml" Id="Re8a05b3b354f4dd6" /><Relationship Type="http://schemas.openxmlformats.org/officeDocument/2006/relationships/slide" Target="/ppt/slides/slide2.xml" Id="R47c60607e2c44ce3" /><Relationship Type="http://schemas.openxmlformats.org/officeDocument/2006/relationships/slide" Target="/ppt/slides/slide3.xml" Id="R7b57f645728b4522" /><Relationship Type="http://schemas.openxmlformats.org/officeDocument/2006/relationships/slide" Target="/ppt/slides/slide4.xml" Id="Rff3b5c6f267f45d2" /><Relationship Type="http://schemas.openxmlformats.org/officeDocument/2006/relationships/slide" Target="/ppt/slides/slide5.xml" Id="R13df8f809b4841c3" /><Relationship Type="http://schemas.openxmlformats.org/officeDocument/2006/relationships/slide" Target="/ppt/slides/slide6.xml" Id="R0ff79b54c8ca4353" /><Relationship Type="http://schemas.openxmlformats.org/officeDocument/2006/relationships/slide" Target="/ppt/slides/slide7.xml" Id="Ref2ebed4fc14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3cf0d11f2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448acd5fe47a8" /><Relationship Type="http://schemas.openxmlformats.org/officeDocument/2006/relationships/theme" Target="/ppt/slideMasters/theme/theme1.xml" Id="Rc7140d1ca899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d448acd5fe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88b164b8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a08a94bda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8d8b4976c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4a3d024e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028e1e15d4b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347904ff544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9c22998c4e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