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c7aac2f2d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0e202b62e4b07"/>
  </p:sldMasterIdLst>
  <p:sldIdLst>
    <p:sldId xmlns:r="http://schemas.openxmlformats.org/officeDocument/2006/relationships" id="256" r:id="R88eb7b2cea154d79"/>
    <p:sldId xmlns:r="http://schemas.openxmlformats.org/officeDocument/2006/relationships" id="257" r:id="Rc9ce696fb37a450f"/>
    <p:sldId xmlns:r="http://schemas.openxmlformats.org/officeDocument/2006/relationships" id="258" r:id="Radcbb2a473904c13"/>
    <p:sldId xmlns:r="http://schemas.openxmlformats.org/officeDocument/2006/relationships" id="259" r:id="R20d936c817564e96"/>
    <p:sldId xmlns:r="http://schemas.openxmlformats.org/officeDocument/2006/relationships" id="260" r:id="R0c33f96cc20f4318"/>
    <p:sldId xmlns:r="http://schemas.openxmlformats.org/officeDocument/2006/relationships" id="261" r:id="R48ad1924e473411a"/>
    <p:sldId xmlns:r="http://schemas.openxmlformats.org/officeDocument/2006/relationships" id="262" r:id="Reaad51f46c5f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0e202b62e4b07" /><Relationship Type="http://schemas.openxmlformats.org/officeDocument/2006/relationships/slide" Target="/ppt/slides/slide1.xml" Id="R88eb7b2cea154d79" /><Relationship Type="http://schemas.openxmlformats.org/officeDocument/2006/relationships/slide" Target="/ppt/slides/slide2.xml" Id="Rc9ce696fb37a450f" /><Relationship Type="http://schemas.openxmlformats.org/officeDocument/2006/relationships/slide" Target="/ppt/slides/slide3.xml" Id="Radcbb2a473904c13" /><Relationship Type="http://schemas.openxmlformats.org/officeDocument/2006/relationships/slide" Target="/ppt/slides/slide4.xml" Id="R20d936c817564e96" /><Relationship Type="http://schemas.openxmlformats.org/officeDocument/2006/relationships/slide" Target="/ppt/slides/slide5.xml" Id="R0c33f96cc20f4318" /><Relationship Type="http://schemas.openxmlformats.org/officeDocument/2006/relationships/slide" Target="/ppt/slides/slide6.xml" Id="R48ad1924e473411a" /><Relationship Type="http://schemas.openxmlformats.org/officeDocument/2006/relationships/slide" Target="/ppt/slides/slide7.xml" Id="Reaad51f46c5f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4d360024f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095bea6ef4f77" /><Relationship Type="http://schemas.openxmlformats.org/officeDocument/2006/relationships/theme" Target="/ppt/slideMasters/theme/theme1.xml" Id="Rde79d4e2008b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095bea6ef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1652da9a2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bdd76417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c4383da83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17e7f4a1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ccfc3dce54f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1d53e94d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1a2d49e0a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