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79decc54584c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e83516be5943d4"/>
  </p:sldMasterIdLst>
  <p:sldIdLst>
    <p:sldId xmlns:r="http://schemas.openxmlformats.org/officeDocument/2006/relationships" id="256" r:id="R8f09b09e557644fb"/>
    <p:sldId xmlns:r="http://schemas.openxmlformats.org/officeDocument/2006/relationships" id="257" r:id="Rdc0bb4e1724142c5"/>
    <p:sldId xmlns:r="http://schemas.openxmlformats.org/officeDocument/2006/relationships" id="258" r:id="Rec1a3baca27447eb"/>
    <p:sldId xmlns:r="http://schemas.openxmlformats.org/officeDocument/2006/relationships" id="259" r:id="Ra378e54374a646a9"/>
    <p:sldId xmlns:r="http://schemas.openxmlformats.org/officeDocument/2006/relationships" id="260" r:id="Rf057c3a8c56647a2"/>
    <p:sldId xmlns:r="http://schemas.openxmlformats.org/officeDocument/2006/relationships" id="261" r:id="Rcc385ffc025a4e35"/>
    <p:sldId xmlns:r="http://schemas.openxmlformats.org/officeDocument/2006/relationships" id="262" r:id="R6ae11fa073e54c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e83516be5943d4" /><Relationship Type="http://schemas.openxmlformats.org/officeDocument/2006/relationships/slide" Target="/ppt/slides/slide1.xml" Id="R8f09b09e557644fb" /><Relationship Type="http://schemas.openxmlformats.org/officeDocument/2006/relationships/slide" Target="/ppt/slides/slide2.xml" Id="Rdc0bb4e1724142c5" /><Relationship Type="http://schemas.openxmlformats.org/officeDocument/2006/relationships/slide" Target="/ppt/slides/slide3.xml" Id="Rec1a3baca27447eb" /><Relationship Type="http://schemas.openxmlformats.org/officeDocument/2006/relationships/slide" Target="/ppt/slides/slide4.xml" Id="Ra378e54374a646a9" /><Relationship Type="http://schemas.openxmlformats.org/officeDocument/2006/relationships/slide" Target="/ppt/slides/slide5.xml" Id="Rf057c3a8c56647a2" /><Relationship Type="http://schemas.openxmlformats.org/officeDocument/2006/relationships/slide" Target="/ppt/slides/slide6.xml" Id="Rcc385ffc025a4e35" /><Relationship Type="http://schemas.openxmlformats.org/officeDocument/2006/relationships/slide" Target="/ppt/slides/slide7.xml" Id="R6ae11fa073e54c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8a1f138d2345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e9f5f657e64d0d" /><Relationship Type="http://schemas.openxmlformats.org/officeDocument/2006/relationships/theme" Target="/ppt/slideMasters/theme/theme1.xml" Id="R3318cbbf143340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e9f5f657e64d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34132ce15f4d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36fb30f9c43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b481ce8b442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7c6cc04e041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3196be3c2e4b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0ea1efa30f49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af66de38d84b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SUNNDAL NÆRINGSEIENDOM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SUNNDAL NÆRINGSEIENDOM AS ble etablert [år] og holder til i Sunndalsøra.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4 862 523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−1 001 470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−442 082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37 105 117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39 802 918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HYDRO ALUMINIUM AS  –  37,3 %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SUNNDAL KOMMUNE  –  35,9 %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SIVA EIENDOM HOLDING AS  –  26,8 %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Auragata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dag.sverre@sne-as.no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www.sunndalnaeringspark.no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979 872 704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NÆRINGSEIENDOM AS</a:t>
            </a:r>
          </a:p>
        </p:txBody>
      </p:sp>
    </p:spTree>
  </p:cSld>
  <p:clrMapOvr>
    <a:masterClrMapping xmlns:a="http://schemas.openxmlformats.org/drawingml/2006/main"/>
  </p:clrMapOvr>
</p:sld>
</file>