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919dffe27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0271767cf42b9"/>
  </p:sldMasterIdLst>
  <p:sldIdLst>
    <p:sldId xmlns:r="http://schemas.openxmlformats.org/officeDocument/2006/relationships" id="256" r:id="Rdf427972d63044dd"/>
    <p:sldId xmlns:r="http://schemas.openxmlformats.org/officeDocument/2006/relationships" id="257" r:id="Rc3e0431e58d547be"/>
    <p:sldId xmlns:r="http://schemas.openxmlformats.org/officeDocument/2006/relationships" id="258" r:id="R48f34732caaf4d63"/>
    <p:sldId xmlns:r="http://schemas.openxmlformats.org/officeDocument/2006/relationships" id="259" r:id="R4c162414f728442a"/>
    <p:sldId xmlns:r="http://schemas.openxmlformats.org/officeDocument/2006/relationships" id="260" r:id="R92394c815aa94896"/>
    <p:sldId xmlns:r="http://schemas.openxmlformats.org/officeDocument/2006/relationships" id="261" r:id="R4aa693fe59e6487b"/>
    <p:sldId xmlns:r="http://schemas.openxmlformats.org/officeDocument/2006/relationships" id="262" r:id="R086f52fe3a9b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0271767cf42b9" /><Relationship Type="http://schemas.openxmlformats.org/officeDocument/2006/relationships/slide" Target="/ppt/slides/slide1.xml" Id="Rdf427972d63044dd" /><Relationship Type="http://schemas.openxmlformats.org/officeDocument/2006/relationships/slide" Target="/ppt/slides/slide2.xml" Id="Rc3e0431e58d547be" /><Relationship Type="http://schemas.openxmlformats.org/officeDocument/2006/relationships/slide" Target="/ppt/slides/slide3.xml" Id="R48f34732caaf4d63" /><Relationship Type="http://schemas.openxmlformats.org/officeDocument/2006/relationships/slide" Target="/ppt/slides/slide4.xml" Id="R4c162414f728442a" /><Relationship Type="http://schemas.openxmlformats.org/officeDocument/2006/relationships/slide" Target="/ppt/slides/slide5.xml" Id="R92394c815aa94896" /><Relationship Type="http://schemas.openxmlformats.org/officeDocument/2006/relationships/slide" Target="/ppt/slides/slide6.xml" Id="R4aa693fe59e6487b" /><Relationship Type="http://schemas.openxmlformats.org/officeDocument/2006/relationships/slide" Target="/ppt/slides/slide7.xml" Id="R086f52fe3a9b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9b33fd1e6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b50132d44536" /><Relationship Type="http://schemas.openxmlformats.org/officeDocument/2006/relationships/theme" Target="/ppt/slideMasters/theme/theme1.xml" Id="R05fe1d15409d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2b50132d4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c07e376d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8e71bf2794b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db324763c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245b50b9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fd8071057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415b8be96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cbf58a23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