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b663e339e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537f4eb154560"/>
  </p:sldMasterIdLst>
  <p:sldIdLst>
    <p:sldId xmlns:r="http://schemas.openxmlformats.org/officeDocument/2006/relationships" id="256" r:id="Rcc3f2e0c0f9e4041"/>
    <p:sldId xmlns:r="http://schemas.openxmlformats.org/officeDocument/2006/relationships" id="257" r:id="R21f49a86ef274b60"/>
    <p:sldId xmlns:r="http://schemas.openxmlformats.org/officeDocument/2006/relationships" id="258" r:id="R07148f13787d4c4f"/>
    <p:sldId xmlns:r="http://schemas.openxmlformats.org/officeDocument/2006/relationships" id="259" r:id="Rc7f6edb81e9945a3"/>
    <p:sldId xmlns:r="http://schemas.openxmlformats.org/officeDocument/2006/relationships" id="260" r:id="R8b805cec76ef4ead"/>
    <p:sldId xmlns:r="http://schemas.openxmlformats.org/officeDocument/2006/relationships" id="261" r:id="R62afb21abe23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537f4eb154560" /><Relationship Type="http://schemas.openxmlformats.org/officeDocument/2006/relationships/slide" Target="/ppt/slides/slide1.xml" Id="Rcc3f2e0c0f9e4041" /><Relationship Type="http://schemas.openxmlformats.org/officeDocument/2006/relationships/slide" Target="/ppt/slides/slide2.xml" Id="R21f49a86ef274b60" /><Relationship Type="http://schemas.openxmlformats.org/officeDocument/2006/relationships/slide" Target="/ppt/slides/slide3.xml" Id="R07148f13787d4c4f" /><Relationship Type="http://schemas.openxmlformats.org/officeDocument/2006/relationships/slide" Target="/ppt/slides/slide4.xml" Id="Rc7f6edb81e9945a3" /><Relationship Type="http://schemas.openxmlformats.org/officeDocument/2006/relationships/slide" Target="/ppt/slides/slide5.xml" Id="R8b805cec76ef4ead" /><Relationship Type="http://schemas.openxmlformats.org/officeDocument/2006/relationships/slide" Target="/ppt/slides/slide6.xml" Id="R62afb21abe23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5b9c17f054c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966776891469c" /><Relationship Type="http://schemas.openxmlformats.org/officeDocument/2006/relationships/theme" Target="/ppt/slideMasters/theme/theme1.xml" Id="R218b6184b83e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966776891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dd0422e26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05ffb1a08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5ebff76fd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8f5b54d53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d0ea5fa50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00fbfa072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843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