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8b0ee4c1f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fbe479d8b4f4a"/>
  </p:sldMasterIdLst>
  <p:sldIdLst>
    <p:sldId xmlns:r="http://schemas.openxmlformats.org/officeDocument/2006/relationships" id="256" r:id="R5a028903512742a4"/>
    <p:sldId xmlns:r="http://schemas.openxmlformats.org/officeDocument/2006/relationships" id="257" r:id="Rce3f66d2259e4afd"/>
    <p:sldId xmlns:r="http://schemas.openxmlformats.org/officeDocument/2006/relationships" id="258" r:id="Rcfd80b2569994809"/>
    <p:sldId xmlns:r="http://schemas.openxmlformats.org/officeDocument/2006/relationships" id="259" r:id="R71ea6ec62982432d"/>
    <p:sldId xmlns:r="http://schemas.openxmlformats.org/officeDocument/2006/relationships" id="260" r:id="R165c79a9499146d3"/>
    <p:sldId xmlns:r="http://schemas.openxmlformats.org/officeDocument/2006/relationships" id="261" r:id="R45b3ba16bf674a3f"/>
    <p:sldId xmlns:r="http://schemas.openxmlformats.org/officeDocument/2006/relationships" id="262" r:id="Re40f93f9dadc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fbe479d8b4f4a" /><Relationship Type="http://schemas.openxmlformats.org/officeDocument/2006/relationships/slide" Target="/ppt/slides/slide1.xml" Id="R5a028903512742a4" /><Relationship Type="http://schemas.openxmlformats.org/officeDocument/2006/relationships/slide" Target="/ppt/slides/slide2.xml" Id="Rce3f66d2259e4afd" /><Relationship Type="http://schemas.openxmlformats.org/officeDocument/2006/relationships/slide" Target="/ppt/slides/slide3.xml" Id="Rcfd80b2569994809" /><Relationship Type="http://schemas.openxmlformats.org/officeDocument/2006/relationships/slide" Target="/ppt/slides/slide4.xml" Id="R71ea6ec62982432d" /><Relationship Type="http://schemas.openxmlformats.org/officeDocument/2006/relationships/slide" Target="/ppt/slides/slide5.xml" Id="R165c79a9499146d3" /><Relationship Type="http://schemas.openxmlformats.org/officeDocument/2006/relationships/slide" Target="/ppt/slides/slide6.xml" Id="R45b3ba16bf674a3f" /><Relationship Type="http://schemas.openxmlformats.org/officeDocument/2006/relationships/slide" Target="/ppt/slides/slide7.xml" Id="Re40f93f9dadc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6b179f962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af40b37d47a1" /><Relationship Type="http://schemas.openxmlformats.org/officeDocument/2006/relationships/theme" Target="/ppt/slideMasters/theme/theme1.xml" Id="Ree7ff3db2c4e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4af40b37d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6cfb3c6c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0273e808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be8fde86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c911de76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6d41f585a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4e594b65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0785321d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