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b1f17921854c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3a75e37c984f04"/>
  </p:sldMasterIdLst>
  <p:sldIdLst>
    <p:sldId xmlns:r="http://schemas.openxmlformats.org/officeDocument/2006/relationships" id="256" r:id="R8cc863cc404d4eca"/>
    <p:sldId xmlns:r="http://schemas.openxmlformats.org/officeDocument/2006/relationships" id="257" r:id="Rd7dfde045dec4a54"/>
    <p:sldId xmlns:r="http://schemas.openxmlformats.org/officeDocument/2006/relationships" id="258" r:id="R5d5954c615af4376"/>
    <p:sldId xmlns:r="http://schemas.openxmlformats.org/officeDocument/2006/relationships" id="259" r:id="R1f545c4412ae427f"/>
    <p:sldId xmlns:r="http://schemas.openxmlformats.org/officeDocument/2006/relationships" id="260" r:id="R47b2579adcf84b2d"/>
    <p:sldId xmlns:r="http://schemas.openxmlformats.org/officeDocument/2006/relationships" id="261" r:id="R3150594e6b08499a"/>
    <p:sldId xmlns:r="http://schemas.openxmlformats.org/officeDocument/2006/relationships" id="262" r:id="Rcf336c504bee4f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3a75e37c984f04" /><Relationship Type="http://schemas.openxmlformats.org/officeDocument/2006/relationships/slide" Target="/ppt/slides/slide1.xml" Id="R8cc863cc404d4eca" /><Relationship Type="http://schemas.openxmlformats.org/officeDocument/2006/relationships/slide" Target="/ppt/slides/slide2.xml" Id="Rd7dfde045dec4a54" /><Relationship Type="http://schemas.openxmlformats.org/officeDocument/2006/relationships/slide" Target="/ppt/slides/slide3.xml" Id="R5d5954c615af4376" /><Relationship Type="http://schemas.openxmlformats.org/officeDocument/2006/relationships/slide" Target="/ppt/slides/slide4.xml" Id="R1f545c4412ae427f" /><Relationship Type="http://schemas.openxmlformats.org/officeDocument/2006/relationships/slide" Target="/ppt/slides/slide5.xml" Id="R47b2579adcf84b2d" /><Relationship Type="http://schemas.openxmlformats.org/officeDocument/2006/relationships/slide" Target="/ppt/slides/slide6.xml" Id="R3150594e6b08499a" /><Relationship Type="http://schemas.openxmlformats.org/officeDocument/2006/relationships/slide" Target="/ppt/slides/slide7.xml" Id="Rcf336c504bee4f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1a611b53eb49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39cdd037b414e" /><Relationship Type="http://schemas.openxmlformats.org/officeDocument/2006/relationships/theme" Target="/ppt/slideMasters/theme/theme1.xml" Id="R2446fba9d7844f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739cdd037b41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32a2eb0974a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eb8d800d94f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3017d192248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403601b6f4a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8acdbb6414f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01f4c48604e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0aa6cf97e4f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VALLDAL GRØNT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VALLDAL GRØNT AS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16 232 846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−630 774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7 182 882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HÅKON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FUGLEM JAN OLE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JANGAARD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ARNE ØYVIND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URI RAYMOND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6210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