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86eafead1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5ff6d38a2c4b33"/>
  </p:sldMasterIdLst>
  <p:sldIdLst>
    <p:sldId xmlns:r="http://schemas.openxmlformats.org/officeDocument/2006/relationships" id="256" r:id="R86579296b55a489a"/>
    <p:sldId xmlns:r="http://schemas.openxmlformats.org/officeDocument/2006/relationships" id="257" r:id="R7f86f9ab611c4e4c"/>
    <p:sldId xmlns:r="http://schemas.openxmlformats.org/officeDocument/2006/relationships" id="258" r:id="R7830a9c82cf24085"/>
    <p:sldId xmlns:r="http://schemas.openxmlformats.org/officeDocument/2006/relationships" id="259" r:id="R183ded2a10a64d82"/>
    <p:sldId xmlns:r="http://schemas.openxmlformats.org/officeDocument/2006/relationships" id="260" r:id="Rb6cf77fa190e4535"/>
    <p:sldId xmlns:r="http://schemas.openxmlformats.org/officeDocument/2006/relationships" id="261" r:id="Ra8e7b56f73ca4fbf"/>
    <p:sldId xmlns:r="http://schemas.openxmlformats.org/officeDocument/2006/relationships" id="262" r:id="R2e5936fbe171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ff6d38a2c4b33" /><Relationship Type="http://schemas.openxmlformats.org/officeDocument/2006/relationships/slide" Target="/ppt/slides/slide1.xml" Id="R86579296b55a489a" /><Relationship Type="http://schemas.openxmlformats.org/officeDocument/2006/relationships/slide" Target="/ppt/slides/slide2.xml" Id="R7f86f9ab611c4e4c" /><Relationship Type="http://schemas.openxmlformats.org/officeDocument/2006/relationships/slide" Target="/ppt/slides/slide3.xml" Id="R7830a9c82cf24085" /><Relationship Type="http://schemas.openxmlformats.org/officeDocument/2006/relationships/slide" Target="/ppt/slides/slide4.xml" Id="R183ded2a10a64d82" /><Relationship Type="http://schemas.openxmlformats.org/officeDocument/2006/relationships/slide" Target="/ppt/slides/slide5.xml" Id="Rb6cf77fa190e4535" /><Relationship Type="http://schemas.openxmlformats.org/officeDocument/2006/relationships/slide" Target="/ppt/slides/slide6.xml" Id="Ra8e7b56f73ca4fbf" /><Relationship Type="http://schemas.openxmlformats.org/officeDocument/2006/relationships/slide" Target="/ppt/slides/slide7.xml" Id="R2e5936fbe171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9ccaec06e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edd64680c4386" /><Relationship Type="http://schemas.openxmlformats.org/officeDocument/2006/relationships/theme" Target="/ppt/slideMasters/theme/theme1.xml" Id="Rbe95259e544f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0edd64680c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8a91a1f5a45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c428ba09a4a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958677672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7e8f8c42d4c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e3e61136045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d1b300fd7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92f0df1f1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6 341 673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6 345 678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SURNADAL KOMMUNE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TALGØ MØRETRE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TRELASTBYGG AS</a:t>
            </a:r>
          </a:p>
        </p:txBody>
      </p:sp>
    </p:spTree>
  </p:cSld>
  <p:clrMapOvr>
    <a:masterClrMapping xmlns:a="http://schemas.openxmlformats.org/drawingml/2006/main"/>
  </p:clrMapOvr>
</p:sld>
</file>