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1b38a5c5878473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cecfa4e899b4abe"/>
  </p:sldMasterIdLst>
  <p:sldIdLst>
    <p:sldId xmlns:r="http://schemas.openxmlformats.org/officeDocument/2006/relationships" id="256" r:id="R8b6f43d5a357405c"/>
    <p:sldId xmlns:r="http://schemas.openxmlformats.org/officeDocument/2006/relationships" id="257" r:id="Raf0fade983ac40e3"/>
    <p:sldId xmlns:r="http://schemas.openxmlformats.org/officeDocument/2006/relationships" id="258" r:id="Reb8f38b155d040c4"/>
    <p:sldId xmlns:r="http://schemas.openxmlformats.org/officeDocument/2006/relationships" id="259" r:id="R71a902d79a714f74"/>
    <p:sldId xmlns:r="http://schemas.openxmlformats.org/officeDocument/2006/relationships" id="260" r:id="R9ec31b8608ad41db"/>
    <p:sldId xmlns:r="http://schemas.openxmlformats.org/officeDocument/2006/relationships" id="261" r:id="R10939e9dc0e741ce"/>
    <p:sldId xmlns:r="http://schemas.openxmlformats.org/officeDocument/2006/relationships" id="262" r:id="Re9c75f909e99460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cecfa4e899b4abe" /><Relationship Type="http://schemas.openxmlformats.org/officeDocument/2006/relationships/slide" Target="/ppt/slides/slide1.xml" Id="R8b6f43d5a357405c" /><Relationship Type="http://schemas.openxmlformats.org/officeDocument/2006/relationships/slide" Target="/ppt/slides/slide2.xml" Id="Raf0fade983ac40e3" /><Relationship Type="http://schemas.openxmlformats.org/officeDocument/2006/relationships/slide" Target="/ppt/slides/slide3.xml" Id="Reb8f38b155d040c4" /><Relationship Type="http://schemas.openxmlformats.org/officeDocument/2006/relationships/slide" Target="/ppt/slides/slide4.xml" Id="R71a902d79a714f74" /><Relationship Type="http://schemas.openxmlformats.org/officeDocument/2006/relationships/slide" Target="/ppt/slides/slide5.xml" Id="R9ec31b8608ad41db" /><Relationship Type="http://schemas.openxmlformats.org/officeDocument/2006/relationships/slide" Target="/ppt/slides/slide6.xml" Id="R10939e9dc0e741ce" /><Relationship Type="http://schemas.openxmlformats.org/officeDocument/2006/relationships/slide" Target="/ppt/slides/slide7.xml" Id="Re9c75f909e99460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235a2f861af4cb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fffbf33b8f4f9b" /><Relationship Type="http://schemas.openxmlformats.org/officeDocument/2006/relationships/theme" Target="/ppt/slideMasters/theme/theme1.xml" Id="R1d15036b0f0f450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ffffbf33b8f4f9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d5c2893b474f7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f3ccb71190485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0346063f074aa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50a2004411429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67384a5f6540c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70a5544e23451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5cd19d2883400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EIDSMO KONSULENT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EIDSMO KONSULENT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EIDSMO KONSULENT AS ble etablert [år] og holder til i Kvål.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EIDSMO KONSULENT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EIDSMO KONSULENT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EIDSMO KONSULENT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1 207 468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917 148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3 220 367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10 822 663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11 265 149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EIDSMO KONSULENT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EIDSMO INGEBRIGT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EIDSMO KONSULENT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Moavegen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7228 Kvål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 85 25 67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979 956 630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EIDSMO KONSULENT AS</a:t>
            </a:r>
          </a:p>
        </p:txBody>
      </p:sp>
    </p:spTree>
  </p:cSld>
  <p:clrMapOvr>
    <a:masterClrMapping xmlns:a="http://schemas.openxmlformats.org/drawingml/2006/main"/>
  </p:clrMapOvr>
</p:sld>
</file>