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44a5c449624b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39a5f3733748e4"/>
  </p:sldMasterIdLst>
  <p:sldIdLst>
    <p:sldId xmlns:r="http://schemas.openxmlformats.org/officeDocument/2006/relationships" id="256" r:id="R38854f865b7844e3"/>
    <p:sldId xmlns:r="http://schemas.openxmlformats.org/officeDocument/2006/relationships" id="257" r:id="R5af998bae8844124"/>
    <p:sldId xmlns:r="http://schemas.openxmlformats.org/officeDocument/2006/relationships" id="258" r:id="Rd9e03dbce6da4490"/>
    <p:sldId xmlns:r="http://schemas.openxmlformats.org/officeDocument/2006/relationships" id="259" r:id="R1aee5dd31ef74433"/>
    <p:sldId xmlns:r="http://schemas.openxmlformats.org/officeDocument/2006/relationships" id="260" r:id="R1a8e8e74c92742f4"/>
    <p:sldId xmlns:r="http://schemas.openxmlformats.org/officeDocument/2006/relationships" id="261" r:id="R646c723801034778"/>
    <p:sldId xmlns:r="http://schemas.openxmlformats.org/officeDocument/2006/relationships" id="262" r:id="Rf05f3646cf5c4d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9a5f3733748e4" /><Relationship Type="http://schemas.openxmlformats.org/officeDocument/2006/relationships/slide" Target="/ppt/slides/slide1.xml" Id="R38854f865b7844e3" /><Relationship Type="http://schemas.openxmlformats.org/officeDocument/2006/relationships/slide" Target="/ppt/slides/slide2.xml" Id="R5af998bae8844124" /><Relationship Type="http://schemas.openxmlformats.org/officeDocument/2006/relationships/slide" Target="/ppt/slides/slide3.xml" Id="Rd9e03dbce6da4490" /><Relationship Type="http://schemas.openxmlformats.org/officeDocument/2006/relationships/slide" Target="/ppt/slides/slide4.xml" Id="R1aee5dd31ef74433" /><Relationship Type="http://schemas.openxmlformats.org/officeDocument/2006/relationships/slide" Target="/ppt/slides/slide5.xml" Id="R1a8e8e74c92742f4" /><Relationship Type="http://schemas.openxmlformats.org/officeDocument/2006/relationships/slide" Target="/ppt/slides/slide6.xml" Id="R646c723801034778" /><Relationship Type="http://schemas.openxmlformats.org/officeDocument/2006/relationships/slide" Target="/ppt/slides/slide7.xml" Id="Rf05f3646cf5c4d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dbeae5cb314e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e0872ebfe4052" /><Relationship Type="http://schemas.openxmlformats.org/officeDocument/2006/relationships/theme" Target="/ppt/slideMasters/theme/theme1.xml" Id="Rcaf51b4da4cd45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0e0872ebfe40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c937dd15348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332b135e142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905acbc8847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8902d804a47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2dbbabb1148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8208bdac84e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6fd5b24a843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14 933 648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90 000 413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90 028 058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KAADA JOSTEIN  –  78,1 %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KAADA JENNY RØNNAUG  –  21,9 %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Nilssons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jkaada@lyse.net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980 037 436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