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fbe7b6376847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5e92fc58d4284"/>
  </p:sldMasterIdLst>
  <p:sldIdLst>
    <p:sldId xmlns:r="http://schemas.openxmlformats.org/officeDocument/2006/relationships" id="256" r:id="R5734df0fcb064815"/>
    <p:sldId xmlns:r="http://schemas.openxmlformats.org/officeDocument/2006/relationships" id="257" r:id="R0a448af739394602"/>
    <p:sldId xmlns:r="http://schemas.openxmlformats.org/officeDocument/2006/relationships" id="258" r:id="R76a68d2ae2404720"/>
    <p:sldId xmlns:r="http://schemas.openxmlformats.org/officeDocument/2006/relationships" id="259" r:id="Rdeb316fe38614d63"/>
    <p:sldId xmlns:r="http://schemas.openxmlformats.org/officeDocument/2006/relationships" id="260" r:id="R60a6042c66d0457d"/>
    <p:sldId xmlns:r="http://schemas.openxmlformats.org/officeDocument/2006/relationships" id="261" r:id="Rac9188ac2ec2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5e92fc58d4284" /><Relationship Type="http://schemas.openxmlformats.org/officeDocument/2006/relationships/slide" Target="/ppt/slides/slide1.xml" Id="R5734df0fcb064815" /><Relationship Type="http://schemas.openxmlformats.org/officeDocument/2006/relationships/slide" Target="/ppt/slides/slide2.xml" Id="R0a448af739394602" /><Relationship Type="http://schemas.openxmlformats.org/officeDocument/2006/relationships/slide" Target="/ppt/slides/slide3.xml" Id="R76a68d2ae2404720" /><Relationship Type="http://schemas.openxmlformats.org/officeDocument/2006/relationships/slide" Target="/ppt/slides/slide4.xml" Id="Rdeb316fe38614d63" /><Relationship Type="http://schemas.openxmlformats.org/officeDocument/2006/relationships/slide" Target="/ppt/slides/slide5.xml" Id="R60a6042c66d0457d" /><Relationship Type="http://schemas.openxmlformats.org/officeDocument/2006/relationships/slide" Target="/ppt/slides/slide6.xml" Id="Rac9188ac2ec2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4db292dd3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cb0ac1e24c9b" /><Relationship Type="http://schemas.openxmlformats.org/officeDocument/2006/relationships/theme" Target="/ppt/slideMasters/theme/theme1.xml" Id="Rcb0358feadc649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7ecb0ac1e2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47600cdf3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874e0325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b99c878bd43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6edb4c99f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34ad7f5794d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cdca75f8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51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RÅDGIVNING AS</a:t>
            </a:r>
          </a:p>
        </p:txBody>
      </p:sp>
    </p:spTree>
  </p:cSld>
  <p:clrMapOvr>
    <a:masterClrMapping xmlns:a="http://schemas.openxmlformats.org/drawingml/2006/main"/>
  </p:clrMapOvr>
</p:sld>
</file>