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a2742b39d46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1c853f3ab4f98"/>
  </p:sldMasterIdLst>
  <p:sldIdLst>
    <p:sldId xmlns:r="http://schemas.openxmlformats.org/officeDocument/2006/relationships" id="256" r:id="Rc371707ab4d24eef"/>
    <p:sldId xmlns:r="http://schemas.openxmlformats.org/officeDocument/2006/relationships" id="257" r:id="Redb74dc283264f00"/>
    <p:sldId xmlns:r="http://schemas.openxmlformats.org/officeDocument/2006/relationships" id="258" r:id="R036b21001d5a487b"/>
    <p:sldId xmlns:r="http://schemas.openxmlformats.org/officeDocument/2006/relationships" id="259" r:id="R33ceff752cf34c0a"/>
    <p:sldId xmlns:r="http://schemas.openxmlformats.org/officeDocument/2006/relationships" id="260" r:id="R2c6a533dded0442e"/>
    <p:sldId xmlns:r="http://schemas.openxmlformats.org/officeDocument/2006/relationships" id="261" r:id="R1454186624cb483a"/>
    <p:sldId xmlns:r="http://schemas.openxmlformats.org/officeDocument/2006/relationships" id="262" r:id="R1c9c82a0c796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1c853f3ab4f98" /><Relationship Type="http://schemas.openxmlformats.org/officeDocument/2006/relationships/slide" Target="/ppt/slides/slide1.xml" Id="Rc371707ab4d24eef" /><Relationship Type="http://schemas.openxmlformats.org/officeDocument/2006/relationships/slide" Target="/ppt/slides/slide2.xml" Id="Redb74dc283264f00" /><Relationship Type="http://schemas.openxmlformats.org/officeDocument/2006/relationships/slide" Target="/ppt/slides/slide3.xml" Id="R036b21001d5a487b" /><Relationship Type="http://schemas.openxmlformats.org/officeDocument/2006/relationships/slide" Target="/ppt/slides/slide4.xml" Id="R33ceff752cf34c0a" /><Relationship Type="http://schemas.openxmlformats.org/officeDocument/2006/relationships/slide" Target="/ppt/slides/slide5.xml" Id="R2c6a533dded0442e" /><Relationship Type="http://schemas.openxmlformats.org/officeDocument/2006/relationships/slide" Target="/ppt/slides/slide6.xml" Id="R1454186624cb483a" /><Relationship Type="http://schemas.openxmlformats.org/officeDocument/2006/relationships/slide" Target="/ppt/slides/slide7.xml" Id="R1c9c82a0c796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96d83ceb4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5e8690c964249" /><Relationship Type="http://schemas.openxmlformats.org/officeDocument/2006/relationships/theme" Target="/ppt/slideMasters/theme/theme1.xml" Id="R2756f4ded137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5e8690c96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fbc7fd43d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3b8fea6cb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9d84da50a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f8601c90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f27c5d7e5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f2c423484a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484bf8d6d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RÅDGIVNING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−5 344 579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204 845 467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625 957 802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681 329 818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HELGE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HEGE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MARIANNE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HELGE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51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