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95c96df0ae4f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b185b713a4338"/>
  </p:sldMasterIdLst>
  <p:sldIdLst>
    <p:sldId xmlns:r="http://schemas.openxmlformats.org/officeDocument/2006/relationships" id="256" r:id="R2b9e44bdcfe347e4"/>
    <p:sldId xmlns:r="http://schemas.openxmlformats.org/officeDocument/2006/relationships" id="257" r:id="R51636810dd284d12"/>
    <p:sldId xmlns:r="http://schemas.openxmlformats.org/officeDocument/2006/relationships" id="258" r:id="R0e047cf992c04058"/>
    <p:sldId xmlns:r="http://schemas.openxmlformats.org/officeDocument/2006/relationships" id="259" r:id="R42b41409b6e6416a"/>
    <p:sldId xmlns:r="http://schemas.openxmlformats.org/officeDocument/2006/relationships" id="260" r:id="R31dbbd94143e47f0"/>
    <p:sldId xmlns:r="http://schemas.openxmlformats.org/officeDocument/2006/relationships" id="261" r:id="R56ce4d3d43ec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b185b713a4338" /><Relationship Type="http://schemas.openxmlformats.org/officeDocument/2006/relationships/slide" Target="/ppt/slides/slide1.xml" Id="R2b9e44bdcfe347e4" /><Relationship Type="http://schemas.openxmlformats.org/officeDocument/2006/relationships/slide" Target="/ppt/slides/slide2.xml" Id="R51636810dd284d12" /><Relationship Type="http://schemas.openxmlformats.org/officeDocument/2006/relationships/slide" Target="/ppt/slides/slide3.xml" Id="R0e047cf992c04058" /><Relationship Type="http://schemas.openxmlformats.org/officeDocument/2006/relationships/slide" Target="/ppt/slides/slide4.xml" Id="R42b41409b6e6416a" /><Relationship Type="http://schemas.openxmlformats.org/officeDocument/2006/relationships/slide" Target="/ppt/slides/slide5.xml" Id="R31dbbd94143e47f0" /><Relationship Type="http://schemas.openxmlformats.org/officeDocument/2006/relationships/slide" Target="/ppt/slides/slide6.xml" Id="R56ce4d3d43ec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fa380df72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9693aa4c44225" /><Relationship Type="http://schemas.openxmlformats.org/officeDocument/2006/relationships/theme" Target="/ppt/slideMasters/theme/theme1.xml" Id="R8a54bbcd9652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9693aa4c442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38ebb45e7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887d45a37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a091e54f34a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ae30039fb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d45737d524e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105ac778442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KVESETH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980 091 422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