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63b50d1cf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d61443c264162"/>
  </p:sldMasterIdLst>
  <p:sldIdLst>
    <p:sldId xmlns:r="http://schemas.openxmlformats.org/officeDocument/2006/relationships" id="256" r:id="R35caaea64a0148cc"/>
    <p:sldId xmlns:r="http://schemas.openxmlformats.org/officeDocument/2006/relationships" id="257" r:id="R0be0885b24f04d73"/>
    <p:sldId xmlns:r="http://schemas.openxmlformats.org/officeDocument/2006/relationships" id="258" r:id="R9c9ac24c9d3e457c"/>
    <p:sldId xmlns:r="http://schemas.openxmlformats.org/officeDocument/2006/relationships" id="259" r:id="R73a5667e25da4201"/>
    <p:sldId xmlns:r="http://schemas.openxmlformats.org/officeDocument/2006/relationships" id="260" r:id="Rf32784a0f1754cfb"/>
    <p:sldId xmlns:r="http://schemas.openxmlformats.org/officeDocument/2006/relationships" id="261" r:id="R49f9abaf5d124c41"/>
    <p:sldId xmlns:r="http://schemas.openxmlformats.org/officeDocument/2006/relationships" id="262" r:id="R7f9971f62029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d61443c264162" /><Relationship Type="http://schemas.openxmlformats.org/officeDocument/2006/relationships/slide" Target="/ppt/slides/slide1.xml" Id="R35caaea64a0148cc" /><Relationship Type="http://schemas.openxmlformats.org/officeDocument/2006/relationships/slide" Target="/ppt/slides/slide2.xml" Id="R0be0885b24f04d73" /><Relationship Type="http://schemas.openxmlformats.org/officeDocument/2006/relationships/slide" Target="/ppt/slides/slide3.xml" Id="R9c9ac24c9d3e457c" /><Relationship Type="http://schemas.openxmlformats.org/officeDocument/2006/relationships/slide" Target="/ppt/slides/slide4.xml" Id="R73a5667e25da4201" /><Relationship Type="http://schemas.openxmlformats.org/officeDocument/2006/relationships/slide" Target="/ppt/slides/slide5.xml" Id="Rf32784a0f1754cfb" /><Relationship Type="http://schemas.openxmlformats.org/officeDocument/2006/relationships/slide" Target="/ppt/slides/slide6.xml" Id="R49f9abaf5d124c41" /><Relationship Type="http://schemas.openxmlformats.org/officeDocument/2006/relationships/slide" Target="/ppt/slides/slide7.xml" Id="R7f9971f62029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c23588dc5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b7fbd72464fca" /><Relationship Type="http://schemas.openxmlformats.org/officeDocument/2006/relationships/theme" Target="/ppt/slideMasters/theme/theme1.xml" Id="R0eafd3d43470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b7fbd7246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a257e898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c9426cc3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2822e30f8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5e47dc67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a8dee5032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b3c4f0210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a23d09d94d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KVESETH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KVESETH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834 581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