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6a7760a4c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03c26e260410f"/>
  </p:sldMasterIdLst>
  <p:sldIdLst>
    <p:sldId xmlns:r="http://schemas.openxmlformats.org/officeDocument/2006/relationships" id="256" r:id="R0cac80d927c74d14"/>
    <p:sldId xmlns:r="http://schemas.openxmlformats.org/officeDocument/2006/relationships" id="257" r:id="Rce889652b37549dd"/>
    <p:sldId xmlns:r="http://schemas.openxmlformats.org/officeDocument/2006/relationships" id="258" r:id="R96c5553851c44656"/>
    <p:sldId xmlns:r="http://schemas.openxmlformats.org/officeDocument/2006/relationships" id="259" r:id="Rdbe717d098bc4534"/>
    <p:sldId xmlns:r="http://schemas.openxmlformats.org/officeDocument/2006/relationships" id="260" r:id="R038eda328b37494c"/>
    <p:sldId xmlns:r="http://schemas.openxmlformats.org/officeDocument/2006/relationships" id="261" r:id="R8f8081ebcb12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03c26e260410f" /><Relationship Type="http://schemas.openxmlformats.org/officeDocument/2006/relationships/slide" Target="/ppt/slides/slide1.xml" Id="R0cac80d927c74d14" /><Relationship Type="http://schemas.openxmlformats.org/officeDocument/2006/relationships/slide" Target="/ppt/slides/slide2.xml" Id="Rce889652b37549dd" /><Relationship Type="http://schemas.openxmlformats.org/officeDocument/2006/relationships/slide" Target="/ppt/slides/slide3.xml" Id="R96c5553851c44656" /><Relationship Type="http://schemas.openxmlformats.org/officeDocument/2006/relationships/slide" Target="/ppt/slides/slide4.xml" Id="Rdbe717d098bc4534" /><Relationship Type="http://schemas.openxmlformats.org/officeDocument/2006/relationships/slide" Target="/ppt/slides/slide5.xml" Id="R038eda328b37494c" /><Relationship Type="http://schemas.openxmlformats.org/officeDocument/2006/relationships/slide" Target="/ppt/slides/slide6.xml" Id="R8f8081ebcb12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3cb0c955b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18f6ecb24cdb" /><Relationship Type="http://schemas.openxmlformats.org/officeDocument/2006/relationships/theme" Target="/ppt/slideMasters/theme/theme1.xml" Id="R44813e359c6d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e18f6ecb2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1663b84c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4c83071a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da098ea6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4c31adee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99e3a070f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6af60c81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