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085b9a484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02d8cc4bb4cd3"/>
  </p:sldMasterIdLst>
  <p:sldIdLst>
    <p:sldId xmlns:r="http://schemas.openxmlformats.org/officeDocument/2006/relationships" id="256" r:id="Rbf5a8762da244cde"/>
    <p:sldId xmlns:r="http://schemas.openxmlformats.org/officeDocument/2006/relationships" id="257" r:id="R6f7d8278874b4591"/>
    <p:sldId xmlns:r="http://schemas.openxmlformats.org/officeDocument/2006/relationships" id="258" r:id="R82348345589f4202"/>
    <p:sldId xmlns:r="http://schemas.openxmlformats.org/officeDocument/2006/relationships" id="259" r:id="Re82bdcc85bed40d1"/>
    <p:sldId xmlns:r="http://schemas.openxmlformats.org/officeDocument/2006/relationships" id="260" r:id="Rb10f9052f2cf47b4"/>
    <p:sldId xmlns:r="http://schemas.openxmlformats.org/officeDocument/2006/relationships" id="261" r:id="Ra40112b10ea943b2"/>
    <p:sldId xmlns:r="http://schemas.openxmlformats.org/officeDocument/2006/relationships" id="262" r:id="R660003d7f6dc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02d8cc4bb4cd3" /><Relationship Type="http://schemas.openxmlformats.org/officeDocument/2006/relationships/slide" Target="/ppt/slides/slide1.xml" Id="Rbf5a8762da244cde" /><Relationship Type="http://schemas.openxmlformats.org/officeDocument/2006/relationships/slide" Target="/ppt/slides/slide2.xml" Id="R6f7d8278874b4591" /><Relationship Type="http://schemas.openxmlformats.org/officeDocument/2006/relationships/slide" Target="/ppt/slides/slide3.xml" Id="R82348345589f4202" /><Relationship Type="http://schemas.openxmlformats.org/officeDocument/2006/relationships/slide" Target="/ppt/slides/slide4.xml" Id="Re82bdcc85bed40d1" /><Relationship Type="http://schemas.openxmlformats.org/officeDocument/2006/relationships/slide" Target="/ppt/slides/slide5.xml" Id="Rb10f9052f2cf47b4" /><Relationship Type="http://schemas.openxmlformats.org/officeDocument/2006/relationships/slide" Target="/ppt/slides/slide6.xml" Id="Ra40112b10ea943b2" /><Relationship Type="http://schemas.openxmlformats.org/officeDocument/2006/relationships/slide" Target="/ppt/slides/slide7.xml" Id="R660003d7f6dc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32f43d6cb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89078b614f8d" /><Relationship Type="http://schemas.openxmlformats.org/officeDocument/2006/relationships/theme" Target="/ppt/slideMasters/theme/theme1.xml" Id="R22fe29ea8b07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089078b61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f5b336f7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ddb14098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d3926e86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6212da234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c132f45b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d37dae5c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7d43a0ad4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