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2f7698270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58ec1833f4d4f"/>
  </p:sldMasterIdLst>
  <p:sldIdLst>
    <p:sldId xmlns:r="http://schemas.openxmlformats.org/officeDocument/2006/relationships" id="256" r:id="R6f43055488154b13"/>
    <p:sldId xmlns:r="http://schemas.openxmlformats.org/officeDocument/2006/relationships" id="257" r:id="R23f0f2986d804c83"/>
    <p:sldId xmlns:r="http://schemas.openxmlformats.org/officeDocument/2006/relationships" id="258" r:id="R774ae2fdf3774760"/>
    <p:sldId xmlns:r="http://schemas.openxmlformats.org/officeDocument/2006/relationships" id="259" r:id="R038df0a667b14859"/>
    <p:sldId xmlns:r="http://schemas.openxmlformats.org/officeDocument/2006/relationships" id="260" r:id="R22e064133bed4a14"/>
    <p:sldId xmlns:r="http://schemas.openxmlformats.org/officeDocument/2006/relationships" id="261" r:id="R82e04d03a62c41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58ec1833f4d4f" /><Relationship Type="http://schemas.openxmlformats.org/officeDocument/2006/relationships/slide" Target="/ppt/slides/slide1.xml" Id="R6f43055488154b13" /><Relationship Type="http://schemas.openxmlformats.org/officeDocument/2006/relationships/slide" Target="/ppt/slides/slide2.xml" Id="R23f0f2986d804c83" /><Relationship Type="http://schemas.openxmlformats.org/officeDocument/2006/relationships/slide" Target="/ppt/slides/slide3.xml" Id="R774ae2fdf3774760" /><Relationship Type="http://schemas.openxmlformats.org/officeDocument/2006/relationships/slide" Target="/ppt/slides/slide4.xml" Id="R038df0a667b14859" /><Relationship Type="http://schemas.openxmlformats.org/officeDocument/2006/relationships/slide" Target="/ppt/slides/slide5.xml" Id="R22e064133bed4a14" /><Relationship Type="http://schemas.openxmlformats.org/officeDocument/2006/relationships/slide" Target="/ppt/slides/slide6.xml" Id="R82e04d03a62c41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2b1b56ecd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a1393deb4921" /><Relationship Type="http://schemas.openxmlformats.org/officeDocument/2006/relationships/theme" Target="/ppt/slideMasters/theme/theme1.xml" Id="R60fb599b24a0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aa1393deb49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ea968faa4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0acb7361d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fbb9e8713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18c366ed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65303651747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8f1e197b4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