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8d866e91a49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2b9b4569f64460"/>
  </p:sldMasterIdLst>
  <p:sldIdLst>
    <p:sldId xmlns:r="http://schemas.openxmlformats.org/officeDocument/2006/relationships" id="256" r:id="R10f77f0a478c460a"/>
    <p:sldId xmlns:r="http://schemas.openxmlformats.org/officeDocument/2006/relationships" id="257" r:id="Rce435fdc54344ff2"/>
    <p:sldId xmlns:r="http://schemas.openxmlformats.org/officeDocument/2006/relationships" id="258" r:id="R5cb56d6ebc2a4a14"/>
    <p:sldId xmlns:r="http://schemas.openxmlformats.org/officeDocument/2006/relationships" id="259" r:id="R03c3b6ed94a94a8d"/>
    <p:sldId xmlns:r="http://schemas.openxmlformats.org/officeDocument/2006/relationships" id="260" r:id="Rc6c54b372c9c4c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b9b4569f64460" /><Relationship Type="http://schemas.openxmlformats.org/officeDocument/2006/relationships/slide" Target="/ppt/slides/slide1.xml" Id="R10f77f0a478c460a" /><Relationship Type="http://schemas.openxmlformats.org/officeDocument/2006/relationships/slide" Target="/ppt/slides/slide2.xml" Id="Rce435fdc54344ff2" /><Relationship Type="http://schemas.openxmlformats.org/officeDocument/2006/relationships/slide" Target="/ppt/slides/slide3.xml" Id="R5cb56d6ebc2a4a14" /><Relationship Type="http://schemas.openxmlformats.org/officeDocument/2006/relationships/slide" Target="/ppt/slides/slide4.xml" Id="R03c3b6ed94a94a8d" /><Relationship Type="http://schemas.openxmlformats.org/officeDocument/2006/relationships/slide" Target="/ppt/slides/slide5.xml" Id="Rc6c54b372c9c4c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46999661e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e27a82f294451" /><Relationship Type="http://schemas.openxmlformats.org/officeDocument/2006/relationships/theme" Target="/ppt/slideMasters/theme/theme1.xml" Id="R78d3441db9814a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3e27a82f2944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143e8b018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aea6be5314f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827cb933848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4af3f88e5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1d2cdc9394e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