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25be94e56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88a811fd647bb"/>
  </p:sldMasterIdLst>
  <p:sldIdLst>
    <p:sldId xmlns:r="http://schemas.openxmlformats.org/officeDocument/2006/relationships" id="256" r:id="R6b834e0109ef4884"/>
    <p:sldId xmlns:r="http://schemas.openxmlformats.org/officeDocument/2006/relationships" id="257" r:id="R167074017a064a52"/>
    <p:sldId xmlns:r="http://schemas.openxmlformats.org/officeDocument/2006/relationships" id="258" r:id="R2dbd615c3fa74899"/>
    <p:sldId xmlns:r="http://schemas.openxmlformats.org/officeDocument/2006/relationships" id="259" r:id="R8b31c24ca674456a"/>
    <p:sldId xmlns:r="http://schemas.openxmlformats.org/officeDocument/2006/relationships" id="260" r:id="R751b1628b9064e4a"/>
    <p:sldId xmlns:r="http://schemas.openxmlformats.org/officeDocument/2006/relationships" id="261" r:id="Rff59c20a8d354e87"/>
    <p:sldId xmlns:r="http://schemas.openxmlformats.org/officeDocument/2006/relationships" id="262" r:id="R9e60f49b8f96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88a811fd647bb" /><Relationship Type="http://schemas.openxmlformats.org/officeDocument/2006/relationships/slide" Target="/ppt/slides/slide1.xml" Id="R6b834e0109ef4884" /><Relationship Type="http://schemas.openxmlformats.org/officeDocument/2006/relationships/slide" Target="/ppt/slides/slide2.xml" Id="R167074017a064a52" /><Relationship Type="http://schemas.openxmlformats.org/officeDocument/2006/relationships/slide" Target="/ppt/slides/slide3.xml" Id="R2dbd615c3fa74899" /><Relationship Type="http://schemas.openxmlformats.org/officeDocument/2006/relationships/slide" Target="/ppt/slides/slide4.xml" Id="R8b31c24ca674456a" /><Relationship Type="http://schemas.openxmlformats.org/officeDocument/2006/relationships/slide" Target="/ppt/slides/slide5.xml" Id="R751b1628b9064e4a" /><Relationship Type="http://schemas.openxmlformats.org/officeDocument/2006/relationships/slide" Target="/ppt/slides/slide6.xml" Id="Rff59c20a8d354e87" /><Relationship Type="http://schemas.openxmlformats.org/officeDocument/2006/relationships/slide" Target="/ppt/slides/slide7.xml" Id="R9e60f49b8f96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10fc4071a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32733718945dc" /><Relationship Type="http://schemas.openxmlformats.org/officeDocument/2006/relationships/theme" Target="/ppt/slideMasters/theme/theme1.xml" Id="R7a47d23b3bb7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327337189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af05182b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88aa202e9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595a278c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f191d3ca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374f2744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090ba3d3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739bff5f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