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a53b65ea4d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ac7f18f4d74f42"/>
  </p:sldMasterIdLst>
  <p:sldIdLst>
    <p:sldId xmlns:r="http://schemas.openxmlformats.org/officeDocument/2006/relationships" id="256" r:id="R95b646d21eaa4132"/>
    <p:sldId xmlns:r="http://schemas.openxmlformats.org/officeDocument/2006/relationships" id="257" r:id="Rde274ca9bcd148f2"/>
    <p:sldId xmlns:r="http://schemas.openxmlformats.org/officeDocument/2006/relationships" id="258" r:id="Rc3acd604d5244e33"/>
    <p:sldId xmlns:r="http://schemas.openxmlformats.org/officeDocument/2006/relationships" id="259" r:id="R01641fc0c4684e31"/>
    <p:sldId xmlns:r="http://schemas.openxmlformats.org/officeDocument/2006/relationships" id="260" r:id="R0a18515e2a304af5"/>
    <p:sldId xmlns:r="http://schemas.openxmlformats.org/officeDocument/2006/relationships" id="261" r:id="Ra568bcf0f049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c7f18f4d74f42" /><Relationship Type="http://schemas.openxmlformats.org/officeDocument/2006/relationships/slide" Target="/ppt/slides/slide1.xml" Id="R95b646d21eaa4132" /><Relationship Type="http://schemas.openxmlformats.org/officeDocument/2006/relationships/slide" Target="/ppt/slides/slide2.xml" Id="Rde274ca9bcd148f2" /><Relationship Type="http://schemas.openxmlformats.org/officeDocument/2006/relationships/slide" Target="/ppt/slides/slide3.xml" Id="Rc3acd604d5244e33" /><Relationship Type="http://schemas.openxmlformats.org/officeDocument/2006/relationships/slide" Target="/ppt/slides/slide4.xml" Id="R01641fc0c4684e31" /><Relationship Type="http://schemas.openxmlformats.org/officeDocument/2006/relationships/slide" Target="/ppt/slides/slide5.xml" Id="R0a18515e2a304af5" /><Relationship Type="http://schemas.openxmlformats.org/officeDocument/2006/relationships/slide" Target="/ppt/slides/slide6.xml" Id="Ra568bcf0f049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40a914e6e4b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6a6ff71a149ce" /><Relationship Type="http://schemas.openxmlformats.org/officeDocument/2006/relationships/theme" Target="/ppt/slideMasters/theme/theme1.xml" Id="R18f26c6745544f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b6a6ff71a149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ee56e2a114e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a4f3eca2f4c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86b32417248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f1e81f07747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fdce3b1e140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efd13aecb43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GREIDUNG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17 79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980 211 568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