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bbcb4e78a341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1e375ad7154420"/>
  </p:sldMasterIdLst>
  <p:sldIdLst>
    <p:sldId xmlns:r="http://schemas.openxmlformats.org/officeDocument/2006/relationships" id="256" r:id="R8a7047ab246846c4"/>
    <p:sldId xmlns:r="http://schemas.openxmlformats.org/officeDocument/2006/relationships" id="257" r:id="Rc6a6af5425814c33"/>
    <p:sldId xmlns:r="http://schemas.openxmlformats.org/officeDocument/2006/relationships" id="258" r:id="R613826dcbc004615"/>
    <p:sldId xmlns:r="http://schemas.openxmlformats.org/officeDocument/2006/relationships" id="259" r:id="Rbfe8238995c74dfd"/>
    <p:sldId xmlns:r="http://schemas.openxmlformats.org/officeDocument/2006/relationships" id="260" r:id="Rb897904806f041ea"/>
    <p:sldId xmlns:r="http://schemas.openxmlformats.org/officeDocument/2006/relationships" id="261" r:id="R2f08ac9b20834acf"/>
    <p:sldId xmlns:r="http://schemas.openxmlformats.org/officeDocument/2006/relationships" id="262" r:id="R9ad504204d4c49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e375ad7154420" /><Relationship Type="http://schemas.openxmlformats.org/officeDocument/2006/relationships/slide" Target="/ppt/slides/slide1.xml" Id="R8a7047ab246846c4" /><Relationship Type="http://schemas.openxmlformats.org/officeDocument/2006/relationships/slide" Target="/ppt/slides/slide2.xml" Id="Rc6a6af5425814c33" /><Relationship Type="http://schemas.openxmlformats.org/officeDocument/2006/relationships/slide" Target="/ppt/slides/slide3.xml" Id="R613826dcbc004615" /><Relationship Type="http://schemas.openxmlformats.org/officeDocument/2006/relationships/slide" Target="/ppt/slides/slide4.xml" Id="Rbfe8238995c74dfd" /><Relationship Type="http://schemas.openxmlformats.org/officeDocument/2006/relationships/slide" Target="/ppt/slides/slide5.xml" Id="Rb897904806f041ea" /><Relationship Type="http://schemas.openxmlformats.org/officeDocument/2006/relationships/slide" Target="/ppt/slides/slide6.xml" Id="R2f08ac9b20834acf" /><Relationship Type="http://schemas.openxmlformats.org/officeDocument/2006/relationships/slide" Target="/ppt/slides/slide7.xml" Id="R9ad504204d4c49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99bd252e14e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17a45fb874c63" /><Relationship Type="http://schemas.openxmlformats.org/officeDocument/2006/relationships/theme" Target="/ppt/slideMasters/theme/theme1.xml" Id="R20d6f9830d1848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e17a45fb874c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10f10445f4c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3de1e03aa41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0caa5cd0e42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e2bea6cf244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611a25ce247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8fd0af1274e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7ad0208944a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GREIDUNG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GREIDUNG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1 230 750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1 118 746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2 932 810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2 724 084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3 987 122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GREIDUNG MORTEN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17 79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980 211 568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