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2502292c4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575f7ee69434a"/>
  </p:sldMasterIdLst>
  <p:sldIdLst>
    <p:sldId xmlns:r="http://schemas.openxmlformats.org/officeDocument/2006/relationships" id="256" r:id="Re1cc053f949d4a0c"/>
    <p:sldId xmlns:r="http://schemas.openxmlformats.org/officeDocument/2006/relationships" id="257" r:id="R8d65662275ad4a54"/>
    <p:sldId xmlns:r="http://schemas.openxmlformats.org/officeDocument/2006/relationships" id="258" r:id="R2672038c6f2e446a"/>
    <p:sldId xmlns:r="http://schemas.openxmlformats.org/officeDocument/2006/relationships" id="259" r:id="Rcb6c684105c04265"/>
    <p:sldId xmlns:r="http://schemas.openxmlformats.org/officeDocument/2006/relationships" id="260" r:id="Rf6e993d65bd6494e"/>
    <p:sldId xmlns:r="http://schemas.openxmlformats.org/officeDocument/2006/relationships" id="261" r:id="Rced7ef3cc27e4241"/>
    <p:sldId xmlns:r="http://schemas.openxmlformats.org/officeDocument/2006/relationships" id="262" r:id="Re53533724490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575f7ee69434a" /><Relationship Type="http://schemas.openxmlformats.org/officeDocument/2006/relationships/slide" Target="/ppt/slides/slide1.xml" Id="Re1cc053f949d4a0c" /><Relationship Type="http://schemas.openxmlformats.org/officeDocument/2006/relationships/slide" Target="/ppt/slides/slide2.xml" Id="R8d65662275ad4a54" /><Relationship Type="http://schemas.openxmlformats.org/officeDocument/2006/relationships/slide" Target="/ppt/slides/slide3.xml" Id="R2672038c6f2e446a" /><Relationship Type="http://schemas.openxmlformats.org/officeDocument/2006/relationships/slide" Target="/ppt/slides/slide4.xml" Id="Rcb6c684105c04265" /><Relationship Type="http://schemas.openxmlformats.org/officeDocument/2006/relationships/slide" Target="/ppt/slides/slide5.xml" Id="Rf6e993d65bd6494e" /><Relationship Type="http://schemas.openxmlformats.org/officeDocument/2006/relationships/slide" Target="/ppt/slides/slide6.xml" Id="Rced7ef3cc27e4241" /><Relationship Type="http://schemas.openxmlformats.org/officeDocument/2006/relationships/slide" Target="/ppt/slides/slide7.xml" Id="Re53533724490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b5d05db5f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0e8393c02451a" /><Relationship Type="http://schemas.openxmlformats.org/officeDocument/2006/relationships/theme" Target="/ppt/slideMasters/theme/theme1.xml" Id="R3076c59a26d9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0e8393c02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fb59aeea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87cf45aa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364941c60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7459ee07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0fc23bc3d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bbb06276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3730cf45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