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f2573986545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100cad5574712"/>
  </p:sldMasterIdLst>
  <p:sldIdLst>
    <p:sldId xmlns:r="http://schemas.openxmlformats.org/officeDocument/2006/relationships" id="256" r:id="R30b39c3eb3b949c1"/>
    <p:sldId xmlns:r="http://schemas.openxmlformats.org/officeDocument/2006/relationships" id="257" r:id="R3c9b323535e14052"/>
    <p:sldId xmlns:r="http://schemas.openxmlformats.org/officeDocument/2006/relationships" id="258" r:id="R9069e7d2ba7041df"/>
    <p:sldId xmlns:r="http://schemas.openxmlformats.org/officeDocument/2006/relationships" id="259" r:id="R03aa4d500d85448f"/>
    <p:sldId xmlns:r="http://schemas.openxmlformats.org/officeDocument/2006/relationships" id="260" r:id="Rc2723086a9be4627"/>
    <p:sldId xmlns:r="http://schemas.openxmlformats.org/officeDocument/2006/relationships" id="261" r:id="Rf464dde7278b4982"/>
    <p:sldId xmlns:r="http://schemas.openxmlformats.org/officeDocument/2006/relationships" id="262" r:id="R4ec520d37ba343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100cad5574712" /><Relationship Type="http://schemas.openxmlformats.org/officeDocument/2006/relationships/slide" Target="/ppt/slides/slide1.xml" Id="R30b39c3eb3b949c1" /><Relationship Type="http://schemas.openxmlformats.org/officeDocument/2006/relationships/slide" Target="/ppt/slides/slide2.xml" Id="R3c9b323535e14052" /><Relationship Type="http://schemas.openxmlformats.org/officeDocument/2006/relationships/slide" Target="/ppt/slides/slide3.xml" Id="R9069e7d2ba7041df" /><Relationship Type="http://schemas.openxmlformats.org/officeDocument/2006/relationships/slide" Target="/ppt/slides/slide4.xml" Id="R03aa4d500d85448f" /><Relationship Type="http://schemas.openxmlformats.org/officeDocument/2006/relationships/slide" Target="/ppt/slides/slide5.xml" Id="Rc2723086a9be4627" /><Relationship Type="http://schemas.openxmlformats.org/officeDocument/2006/relationships/slide" Target="/ppt/slides/slide6.xml" Id="Rf464dde7278b4982" /><Relationship Type="http://schemas.openxmlformats.org/officeDocument/2006/relationships/slide" Target="/ppt/slides/slide7.xml" Id="R4ec520d37ba343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9c703dc2c4b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ed75fe0ef4c9e" /><Relationship Type="http://schemas.openxmlformats.org/officeDocument/2006/relationships/theme" Target="/ppt/slideMasters/theme/theme1.xml" Id="R8445194843f5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6ed75fe0ef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f76b3ef89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9dc4a8283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f021f42ec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75d4763be47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7bbc7d4cc42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cb584504c44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18441ae53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30 622 963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ANDERS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980 356 507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