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07c7026cf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352538a364007"/>
  </p:sldMasterIdLst>
  <p:sldIdLst>
    <p:sldId xmlns:r="http://schemas.openxmlformats.org/officeDocument/2006/relationships" id="256" r:id="R4cc05291ab654072"/>
    <p:sldId xmlns:r="http://schemas.openxmlformats.org/officeDocument/2006/relationships" id="257" r:id="Rfd22287576de44f3"/>
    <p:sldId xmlns:r="http://schemas.openxmlformats.org/officeDocument/2006/relationships" id="258" r:id="R23f5427456d64c20"/>
    <p:sldId xmlns:r="http://schemas.openxmlformats.org/officeDocument/2006/relationships" id="259" r:id="R86dacf113b5e4c93"/>
    <p:sldId xmlns:r="http://schemas.openxmlformats.org/officeDocument/2006/relationships" id="260" r:id="R9edd2d7d3ee94dcc"/>
    <p:sldId xmlns:r="http://schemas.openxmlformats.org/officeDocument/2006/relationships" id="261" r:id="R5f80f57c89cf4e0e"/>
    <p:sldId xmlns:r="http://schemas.openxmlformats.org/officeDocument/2006/relationships" id="262" r:id="R2e2961bbb6da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352538a364007" /><Relationship Type="http://schemas.openxmlformats.org/officeDocument/2006/relationships/slide" Target="/ppt/slides/slide1.xml" Id="R4cc05291ab654072" /><Relationship Type="http://schemas.openxmlformats.org/officeDocument/2006/relationships/slide" Target="/ppt/slides/slide2.xml" Id="Rfd22287576de44f3" /><Relationship Type="http://schemas.openxmlformats.org/officeDocument/2006/relationships/slide" Target="/ppt/slides/slide3.xml" Id="R23f5427456d64c20" /><Relationship Type="http://schemas.openxmlformats.org/officeDocument/2006/relationships/slide" Target="/ppt/slides/slide4.xml" Id="R86dacf113b5e4c93" /><Relationship Type="http://schemas.openxmlformats.org/officeDocument/2006/relationships/slide" Target="/ppt/slides/slide5.xml" Id="R9edd2d7d3ee94dcc" /><Relationship Type="http://schemas.openxmlformats.org/officeDocument/2006/relationships/slide" Target="/ppt/slides/slide6.xml" Id="R5f80f57c89cf4e0e" /><Relationship Type="http://schemas.openxmlformats.org/officeDocument/2006/relationships/slide" Target="/ppt/slides/slide7.xml" Id="R2e2961bbb6da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ab376c9e2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a766475743f1" /><Relationship Type="http://schemas.openxmlformats.org/officeDocument/2006/relationships/theme" Target="/ppt/slideMasters/theme/theme1.xml" Id="R2ec52c920f19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ea7664757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eed92948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fcd664bb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4a2a49d0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69b6e0eec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f21784c0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4f896192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5a42fd57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