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c8fe316c442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fe8f3fc51486e"/>
  </p:sldMasterIdLst>
  <p:sldIdLst>
    <p:sldId xmlns:r="http://schemas.openxmlformats.org/officeDocument/2006/relationships" id="256" r:id="Rc8f8142d4b924151"/>
    <p:sldId xmlns:r="http://schemas.openxmlformats.org/officeDocument/2006/relationships" id="257" r:id="Rf4087e59747d4e9f"/>
    <p:sldId xmlns:r="http://schemas.openxmlformats.org/officeDocument/2006/relationships" id="258" r:id="R9140d64c35e24dae"/>
    <p:sldId xmlns:r="http://schemas.openxmlformats.org/officeDocument/2006/relationships" id="259" r:id="R061bfc68811a4765"/>
    <p:sldId xmlns:r="http://schemas.openxmlformats.org/officeDocument/2006/relationships" id="260" r:id="R01b8f2289b8e49a5"/>
    <p:sldId xmlns:r="http://schemas.openxmlformats.org/officeDocument/2006/relationships" id="261" r:id="Rf55fe8443d8c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fe8f3fc51486e" /><Relationship Type="http://schemas.openxmlformats.org/officeDocument/2006/relationships/slide" Target="/ppt/slides/slide1.xml" Id="Rc8f8142d4b924151" /><Relationship Type="http://schemas.openxmlformats.org/officeDocument/2006/relationships/slide" Target="/ppt/slides/slide2.xml" Id="Rf4087e59747d4e9f" /><Relationship Type="http://schemas.openxmlformats.org/officeDocument/2006/relationships/slide" Target="/ppt/slides/slide3.xml" Id="R9140d64c35e24dae" /><Relationship Type="http://schemas.openxmlformats.org/officeDocument/2006/relationships/slide" Target="/ppt/slides/slide4.xml" Id="R061bfc68811a4765" /><Relationship Type="http://schemas.openxmlformats.org/officeDocument/2006/relationships/slide" Target="/ppt/slides/slide5.xml" Id="R01b8f2289b8e49a5" /><Relationship Type="http://schemas.openxmlformats.org/officeDocument/2006/relationships/slide" Target="/ppt/slides/slide6.xml" Id="Rf55fe8443d8c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9ca77e034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263676ef49e9" /><Relationship Type="http://schemas.openxmlformats.org/officeDocument/2006/relationships/theme" Target="/ppt/slideMasters/theme/theme1.xml" Id="R7fa68b308548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bb263676ef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1f5f9d8de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45dec1f55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b1d8adc1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e24ac562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6234feb1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6b6fca40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