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1781d139124c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7c45ace62d4210"/>
  </p:sldMasterIdLst>
  <p:sldIdLst>
    <p:sldId xmlns:r="http://schemas.openxmlformats.org/officeDocument/2006/relationships" id="256" r:id="Re8586803936e4aaa"/>
    <p:sldId xmlns:r="http://schemas.openxmlformats.org/officeDocument/2006/relationships" id="257" r:id="R739c33a1262d4d4a"/>
    <p:sldId xmlns:r="http://schemas.openxmlformats.org/officeDocument/2006/relationships" id="258" r:id="R190b80f2e14a4703"/>
    <p:sldId xmlns:r="http://schemas.openxmlformats.org/officeDocument/2006/relationships" id="259" r:id="R320fe313b80744c1"/>
    <p:sldId xmlns:r="http://schemas.openxmlformats.org/officeDocument/2006/relationships" id="260" r:id="Rd4b7fbe6174f4899"/>
    <p:sldId xmlns:r="http://schemas.openxmlformats.org/officeDocument/2006/relationships" id="261" r:id="Rb9fc48bbedf84dbe"/>
    <p:sldId xmlns:r="http://schemas.openxmlformats.org/officeDocument/2006/relationships" id="262" r:id="R4aadd116cbf24e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7c45ace62d4210" /><Relationship Type="http://schemas.openxmlformats.org/officeDocument/2006/relationships/slide" Target="/ppt/slides/slide1.xml" Id="Re8586803936e4aaa" /><Relationship Type="http://schemas.openxmlformats.org/officeDocument/2006/relationships/slide" Target="/ppt/slides/slide2.xml" Id="R739c33a1262d4d4a" /><Relationship Type="http://schemas.openxmlformats.org/officeDocument/2006/relationships/slide" Target="/ppt/slides/slide3.xml" Id="R190b80f2e14a4703" /><Relationship Type="http://schemas.openxmlformats.org/officeDocument/2006/relationships/slide" Target="/ppt/slides/slide4.xml" Id="R320fe313b80744c1" /><Relationship Type="http://schemas.openxmlformats.org/officeDocument/2006/relationships/slide" Target="/ppt/slides/slide5.xml" Id="Rd4b7fbe6174f4899" /><Relationship Type="http://schemas.openxmlformats.org/officeDocument/2006/relationships/slide" Target="/ppt/slides/slide6.xml" Id="Rb9fc48bbedf84dbe" /><Relationship Type="http://schemas.openxmlformats.org/officeDocument/2006/relationships/slide" Target="/ppt/slides/slide7.xml" Id="R4aadd116cbf24e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0465ea231a4c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0efbb35c94113" /><Relationship Type="http://schemas.openxmlformats.org/officeDocument/2006/relationships/theme" Target="/ppt/slideMasters/theme/theme1.xml" Id="Rac9c32a11c1740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10efbb35c941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60dacc3ec4d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2e1f3c94341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58e87c87145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414820cf546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a4420efba4b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7283209bd49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09284c2e842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PETIMA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PETIMA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3 397 937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1 953 870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12 901 988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35 029 019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47 256 952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PETER TIDEMAND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980 357 708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