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da2a1320e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acb0291634e35"/>
  </p:sldMasterIdLst>
  <p:sldIdLst>
    <p:sldId xmlns:r="http://schemas.openxmlformats.org/officeDocument/2006/relationships" id="256" r:id="Rf223815e06de466a"/>
    <p:sldId xmlns:r="http://schemas.openxmlformats.org/officeDocument/2006/relationships" id="257" r:id="Rcc47e375431940e8"/>
    <p:sldId xmlns:r="http://schemas.openxmlformats.org/officeDocument/2006/relationships" id="258" r:id="R8d722bcaa1674373"/>
    <p:sldId xmlns:r="http://schemas.openxmlformats.org/officeDocument/2006/relationships" id="259" r:id="R3bcb3c5d08a04ee3"/>
    <p:sldId xmlns:r="http://schemas.openxmlformats.org/officeDocument/2006/relationships" id="260" r:id="Re1afecff0eee4119"/>
    <p:sldId xmlns:r="http://schemas.openxmlformats.org/officeDocument/2006/relationships" id="261" r:id="R48aa029fbe0841d7"/>
    <p:sldId xmlns:r="http://schemas.openxmlformats.org/officeDocument/2006/relationships" id="262" r:id="R8ebb403f92d6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cb0291634e35" /><Relationship Type="http://schemas.openxmlformats.org/officeDocument/2006/relationships/slide" Target="/ppt/slides/slide1.xml" Id="Rf223815e06de466a" /><Relationship Type="http://schemas.openxmlformats.org/officeDocument/2006/relationships/slide" Target="/ppt/slides/slide2.xml" Id="Rcc47e375431940e8" /><Relationship Type="http://schemas.openxmlformats.org/officeDocument/2006/relationships/slide" Target="/ppt/slides/slide3.xml" Id="R8d722bcaa1674373" /><Relationship Type="http://schemas.openxmlformats.org/officeDocument/2006/relationships/slide" Target="/ppt/slides/slide4.xml" Id="R3bcb3c5d08a04ee3" /><Relationship Type="http://schemas.openxmlformats.org/officeDocument/2006/relationships/slide" Target="/ppt/slides/slide5.xml" Id="Re1afecff0eee4119" /><Relationship Type="http://schemas.openxmlformats.org/officeDocument/2006/relationships/slide" Target="/ppt/slides/slide6.xml" Id="R48aa029fbe0841d7" /><Relationship Type="http://schemas.openxmlformats.org/officeDocument/2006/relationships/slide" Target="/ppt/slides/slide7.xml" Id="R8ebb403f92d6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5edca3a5b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39f1cec644e9" /><Relationship Type="http://schemas.openxmlformats.org/officeDocument/2006/relationships/theme" Target="/ppt/slideMasters/theme/theme1.xml" Id="R02f09c385d60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539f1cec6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182b0312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91112656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09e0db03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ed3d91a70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b7a6a90b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b7d7d0f5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ff98d8834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MARIANN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