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47e0a4ed248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2c33edc7843d5"/>
  </p:sldMasterIdLst>
  <p:sldIdLst>
    <p:sldId xmlns:r="http://schemas.openxmlformats.org/officeDocument/2006/relationships" id="256" r:id="Ra4687e8ba16f4476"/>
    <p:sldId xmlns:r="http://schemas.openxmlformats.org/officeDocument/2006/relationships" id="257" r:id="Rd8d234b99e1a46f5"/>
    <p:sldId xmlns:r="http://schemas.openxmlformats.org/officeDocument/2006/relationships" id="258" r:id="R18e596e0786c4542"/>
    <p:sldId xmlns:r="http://schemas.openxmlformats.org/officeDocument/2006/relationships" id="259" r:id="R90ec243d64954e08"/>
    <p:sldId xmlns:r="http://schemas.openxmlformats.org/officeDocument/2006/relationships" id="260" r:id="Rb2812bbab9de4780"/>
    <p:sldId xmlns:r="http://schemas.openxmlformats.org/officeDocument/2006/relationships" id="261" r:id="R4623eca5655543e6"/>
    <p:sldId xmlns:r="http://schemas.openxmlformats.org/officeDocument/2006/relationships" id="262" r:id="Rb8152df627c8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2c33edc7843d5" /><Relationship Type="http://schemas.openxmlformats.org/officeDocument/2006/relationships/slide" Target="/ppt/slides/slide1.xml" Id="Ra4687e8ba16f4476" /><Relationship Type="http://schemas.openxmlformats.org/officeDocument/2006/relationships/slide" Target="/ppt/slides/slide2.xml" Id="Rd8d234b99e1a46f5" /><Relationship Type="http://schemas.openxmlformats.org/officeDocument/2006/relationships/slide" Target="/ppt/slides/slide3.xml" Id="R18e596e0786c4542" /><Relationship Type="http://schemas.openxmlformats.org/officeDocument/2006/relationships/slide" Target="/ppt/slides/slide4.xml" Id="R90ec243d64954e08" /><Relationship Type="http://schemas.openxmlformats.org/officeDocument/2006/relationships/slide" Target="/ppt/slides/slide5.xml" Id="Rb2812bbab9de4780" /><Relationship Type="http://schemas.openxmlformats.org/officeDocument/2006/relationships/slide" Target="/ppt/slides/slide6.xml" Id="R4623eca5655543e6" /><Relationship Type="http://schemas.openxmlformats.org/officeDocument/2006/relationships/slide" Target="/ppt/slides/slide7.xml" Id="Rb8152df627c8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0d266f686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9eb9c3464079" /><Relationship Type="http://schemas.openxmlformats.org/officeDocument/2006/relationships/theme" Target="/ppt/slideMasters/theme/theme1.xml" Id="Rf9fcd407fec1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579eb9c346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88a10ace4e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49e2c6ea6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4230f5fb7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b175258f44d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029bf774a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a6b90506d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4f24ac1b5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4 615 304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2 273 782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AGASØSTER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etasje,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www.atris.no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ATRIS AS</a:t>
            </a:r>
          </a:p>
        </p:txBody>
      </p:sp>
    </p:spTree>
  </p:cSld>
  <p:clrMapOvr>
    <a:masterClrMapping xmlns:a="http://schemas.openxmlformats.org/drawingml/2006/main"/>
  </p:clrMapOvr>
</p:sld>
</file>