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8b4d49b52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6be14639142a2"/>
  </p:sldMasterIdLst>
  <p:sldIdLst>
    <p:sldId xmlns:r="http://schemas.openxmlformats.org/officeDocument/2006/relationships" id="256" r:id="R8b7fd0e3c5df449d"/>
    <p:sldId xmlns:r="http://schemas.openxmlformats.org/officeDocument/2006/relationships" id="257" r:id="Rc7af2c7345da4c07"/>
    <p:sldId xmlns:r="http://schemas.openxmlformats.org/officeDocument/2006/relationships" id="258" r:id="R5437a509eaee4b64"/>
    <p:sldId xmlns:r="http://schemas.openxmlformats.org/officeDocument/2006/relationships" id="259" r:id="R7fab62ee30234f7a"/>
    <p:sldId xmlns:r="http://schemas.openxmlformats.org/officeDocument/2006/relationships" id="260" r:id="R617cbf082b8e48f7"/>
    <p:sldId xmlns:r="http://schemas.openxmlformats.org/officeDocument/2006/relationships" id="261" r:id="R74cca6f43f02458f"/>
    <p:sldId xmlns:r="http://schemas.openxmlformats.org/officeDocument/2006/relationships" id="262" r:id="R397e50c07932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6be14639142a2" /><Relationship Type="http://schemas.openxmlformats.org/officeDocument/2006/relationships/slide" Target="/ppt/slides/slide1.xml" Id="R8b7fd0e3c5df449d" /><Relationship Type="http://schemas.openxmlformats.org/officeDocument/2006/relationships/slide" Target="/ppt/slides/slide2.xml" Id="Rc7af2c7345da4c07" /><Relationship Type="http://schemas.openxmlformats.org/officeDocument/2006/relationships/slide" Target="/ppt/slides/slide3.xml" Id="R5437a509eaee4b64" /><Relationship Type="http://schemas.openxmlformats.org/officeDocument/2006/relationships/slide" Target="/ppt/slides/slide4.xml" Id="R7fab62ee30234f7a" /><Relationship Type="http://schemas.openxmlformats.org/officeDocument/2006/relationships/slide" Target="/ppt/slides/slide5.xml" Id="R617cbf082b8e48f7" /><Relationship Type="http://schemas.openxmlformats.org/officeDocument/2006/relationships/slide" Target="/ppt/slides/slide6.xml" Id="R74cca6f43f02458f" /><Relationship Type="http://schemas.openxmlformats.org/officeDocument/2006/relationships/slide" Target="/ppt/slides/slide7.xml" Id="R397e50c07932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411019ac7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441be6064d1b" /><Relationship Type="http://schemas.openxmlformats.org/officeDocument/2006/relationships/theme" Target="/ppt/slideMasters/theme/theme1.xml" Id="R83d164ccd58a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3441be606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03946208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c5e47a89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b2e0b3e45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a41f9884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18519f1ef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6b7b8e4f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bda29aaf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