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d16c4a54cf4f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1cc75ba8274add"/>
  </p:sldMasterIdLst>
  <p:sldIdLst>
    <p:sldId xmlns:r="http://schemas.openxmlformats.org/officeDocument/2006/relationships" id="256" r:id="R69575d0b777c416b"/>
    <p:sldId xmlns:r="http://schemas.openxmlformats.org/officeDocument/2006/relationships" id="257" r:id="R92398e07238d4019"/>
    <p:sldId xmlns:r="http://schemas.openxmlformats.org/officeDocument/2006/relationships" id="258" r:id="R3abb43704e5b4630"/>
    <p:sldId xmlns:r="http://schemas.openxmlformats.org/officeDocument/2006/relationships" id="259" r:id="Rd4946c4b10324754"/>
    <p:sldId xmlns:r="http://schemas.openxmlformats.org/officeDocument/2006/relationships" id="260" r:id="Rd46e99c6fb994a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1cc75ba8274add" /><Relationship Type="http://schemas.openxmlformats.org/officeDocument/2006/relationships/slide" Target="/ppt/slides/slide1.xml" Id="R69575d0b777c416b" /><Relationship Type="http://schemas.openxmlformats.org/officeDocument/2006/relationships/slide" Target="/ppt/slides/slide2.xml" Id="R92398e07238d4019" /><Relationship Type="http://schemas.openxmlformats.org/officeDocument/2006/relationships/slide" Target="/ppt/slides/slide3.xml" Id="R3abb43704e5b4630" /><Relationship Type="http://schemas.openxmlformats.org/officeDocument/2006/relationships/slide" Target="/ppt/slides/slide4.xml" Id="Rd4946c4b10324754" /><Relationship Type="http://schemas.openxmlformats.org/officeDocument/2006/relationships/slide" Target="/ppt/slides/slide5.xml" Id="Rd46e99c6fb994a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dae16366b741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3df4660494142" /><Relationship Type="http://schemas.openxmlformats.org/officeDocument/2006/relationships/theme" Target="/ppt/slideMasters/theme/theme1.xml" Id="R2b50931b04264a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83df46604941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0ea97a5a741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98cee49d849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415038bbc40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e5b6a64ee43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6c55cffaf47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SKUGGEN AGENTUR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SKUGGEN AGENTUR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980 414 213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