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79e226f48f46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6ab48de64745dc"/>
  </p:sldMasterIdLst>
  <p:sldIdLst>
    <p:sldId xmlns:r="http://schemas.openxmlformats.org/officeDocument/2006/relationships" id="256" r:id="Rab2cf833eeeb4d78"/>
    <p:sldId xmlns:r="http://schemas.openxmlformats.org/officeDocument/2006/relationships" id="257" r:id="Rb4bb3f43943a4b81"/>
    <p:sldId xmlns:r="http://schemas.openxmlformats.org/officeDocument/2006/relationships" id="258" r:id="R2b67bfd5fcc948c7"/>
    <p:sldId xmlns:r="http://schemas.openxmlformats.org/officeDocument/2006/relationships" id="259" r:id="Rb224df5f88ba4ecb"/>
    <p:sldId xmlns:r="http://schemas.openxmlformats.org/officeDocument/2006/relationships" id="260" r:id="R394b99eaa68948ff"/>
    <p:sldId xmlns:r="http://schemas.openxmlformats.org/officeDocument/2006/relationships" id="261" r:id="R895dee36b9854bf7"/>
    <p:sldId xmlns:r="http://schemas.openxmlformats.org/officeDocument/2006/relationships" id="262" r:id="Rdebc9708e20741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6ab48de64745dc" /><Relationship Type="http://schemas.openxmlformats.org/officeDocument/2006/relationships/slide" Target="/ppt/slides/slide1.xml" Id="Rab2cf833eeeb4d78" /><Relationship Type="http://schemas.openxmlformats.org/officeDocument/2006/relationships/slide" Target="/ppt/slides/slide2.xml" Id="Rb4bb3f43943a4b81" /><Relationship Type="http://schemas.openxmlformats.org/officeDocument/2006/relationships/slide" Target="/ppt/slides/slide3.xml" Id="R2b67bfd5fcc948c7" /><Relationship Type="http://schemas.openxmlformats.org/officeDocument/2006/relationships/slide" Target="/ppt/slides/slide4.xml" Id="Rb224df5f88ba4ecb" /><Relationship Type="http://schemas.openxmlformats.org/officeDocument/2006/relationships/slide" Target="/ppt/slides/slide5.xml" Id="R394b99eaa68948ff" /><Relationship Type="http://schemas.openxmlformats.org/officeDocument/2006/relationships/slide" Target="/ppt/slides/slide6.xml" Id="R895dee36b9854bf7" /><Relationship Type="http://schemas.openxmlformats.org/officeDocument/2006/relationships/slide" Target="/ppt/slides/slide7.xml" Id="Rdebc9708e20741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25add419d4a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0f1084be941cb" /><Relationship Type="http://schemas.openxmlformats.org/officeDocument/2006/relationships/theme" Target="/ppt/slideMasters/theme/theme1.xml" Id="R17f2325e36ce46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00f1084be941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e1b8f0ffe45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54570d90e41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92d363e7845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53d1460fc43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9623db0ec41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12b1a270d43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854c30f7746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SYSTEMREVISJON FOSEN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SYSTEMREVISJON FOSEN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26 313 553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5 001 145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4 002 569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12 098 467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R G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ZAWADI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Årnes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53 16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ragnar@systemrevisjon.no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www.systemrevisjon.no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980 545 717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