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2102799ca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6e0b4e0e04307"/>
  </p:sldMasterIdLst>
  <p:sldIdLst>
    <p:sldId xmlns:r="http://schemas.openxmlformats.org/officeDocument/2006/relationships" id="256" r:id="R397bf90ab9954d41"/>
    <p:sldId xmlns:r="http://schemas.openxmlformats.org/officeDocument/2006/relationships" id="257" r:id="R7deb81ba03fd4b6b"/>
    <p:sldId xmlns:r="http://schemas.openxmlformats.org/officeDocument/2006/relationships" id="258" r:id="R59f8c1ebe00d4d3d"/>
    <p:sldId xmlns:r="http://schemas.openxmlformats.org/officeDocument/2006/relationships" id="259" r:id="R82c3c65e21844838"/>
    <p:sldId xmlns:r="http://schemas.openxmlformats.org/officeDocument/2006/relationships" id="260" r:id="R3b4c9fc05e9345f1"/>
    <p:sldId xmlns:r="http://schemas.openxmlformats.org/officeDocument/2006/relationships" id="261" r:id="Ra23acbc0fa9a4f1c"/>
    <p:sldId xmlns:r="http://schemas.openxmlformats.org/officeDocument/2006/relationships" id="262" r:id="R3da167f80d61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6e0b4e0e04307" /><Relationship Type="http://schemas.openxmlformats.org/officeDocument/2006/relationships/slide" Target="/ppt/slides/slide1.xml" Id="R397bf90ab9954d41" /><Relationship Type="http://schemas.openxmlformats.org/officeDocument/2006/relationships/slide" Target="/ppt/slides/slide2.xml" Id="R7deb81ba03fd4b6b" /><Relationship Type="http://schemas.openxmlformats.org/officeDocument/2006/relationships/slide" Target="/ppt/slides/slide3.xml" Id="R59f8c1ebe00d4d3d" /><Relationship Type="http://schemas.openxmlformats.org/officeDocument/2006/relationships/slide" Target="/ppt/slides/slide4.xml" Id="R82c3c65e21844838" /><Relationship Type="http://schemas.openxmlformats.org/officeDocument/2006/relationships/slide" Target="/ppt/slides/slide5.xml" Id="R3b4c9fc05e9345f1" /><Relationship Type="http://schemas.openxmlformats.org/officeDocument/2006/relationships/slide" Target="/ppt/slides/slide6.xml" Id="Ra23acbc0fa9a4f1c" /><Relationship Type="http://schemas.openxmlformats.org/officeDocument/2006/relationships/slide" Target="/ppt/slides/slide7.xml" Id="R3da167f80d61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56b8c5c99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bf52095444a6c" /><Relationship Type="http://schemas.openxmlformats.org/officeDocument/2006/relationships/theme" Target="/ppt/slideMasters/theme/theme1.xml" Id="R84831da96456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bf5209544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577d70cc8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10bcf8a9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0e327eaf140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dcceac928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a46f69dd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7714666245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aaab82bd0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LANGANGEN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