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a3861c929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f7cd0b4694e3a"/>
  </p:sldMasterIdLst>
  <p:sldIdLst>
    <p:sldId xmlns:r="http://schemas.openxmlformats.org/officeDocument/2006/relationships" id="256" r:id="R9b13f1028b984008"/>
    <p:sldId xmlns:r="http://schemas.openxmlformats.org/officeDocument/2006/relationships" id="257" r:id="Rccabaf63cb844207"/>
    <p:sldId xmlns:r="http://schemas.openxmlformats.org/officeDocument/2006/relationships" id="258" r:id="Rb73e564842494e07"/>
    <p:sldId xmlns:r="http://schemas.openxmlformats.org/officeDocument/2006/relationships" id="259" r:id="Rd1a98982146840a2"/>
    <p:sldId xmlns:r="http://schemas.openxmlformats.org/officeDocument/2006/relationships" id="260" r:id="R6454cd9c4bb0485c"/>
    <p:sldId xmlns:r="http://schemas.openxmlformats.org/officeDocument/2006/relationships" id="261" r:id="R2b0ee03c1e0c41d8"/>
    <p:sldId xmlns:r="http://schemas.openxmlformats.org/officeDocument/2006/relationships" id="262" r:id="Raf0554bec3fe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f7cd0b4694e3a" /><Relationship Type="http://schemas.openxmlformats.org/officeDocument/2006/relationships/slide" Target="/ppt/slides/slide1.xml" Id="R9b13f1028b984008" /><Relationship Type="http://schemas.openxmlformats.org/officeDocument/2006/relationships/slide" Target="/ppt/slides/slide2.xml" Id="Rccabaf63cb844207" /><Relationship Type="http://schemas.openxmlformats.org/officeDocument/2006/relationships/slide" Target="/ppt/slides/slide3.xml" Id="Rb73e564842494e07" /><Relationship Type="http://schemas.openxmlformats.org/officeDocument/2006/relationships/slide" Target="/ppt/slides/slide4.xml" Id="Rd1a98982146840a2" /><Relationship Type="http://schemas.openxmlformats.org/officeDocument/2006/relationships/slide" Target="/ppt/slides/slide5.xml" Id="R6454cd9c4bb0485c" /><Relationship Type="http://schemas.openxmlformats.org/officeDocument/2006/relationships/slide" Target="/ppt/slides/slide6.xml" Id="R2b0ee03c1e0c41d8" /><Relationship Type="http://schemas.openxmlformats.org/officeDocument/2006/relationships/slide" Target="/ppt/slides/slide7.xml" Id="Raf0554bec3fe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23a386728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5b451c8644780" /><Relationship Type="http://schemas.openxmlformats.org/officeDocument/2006/relationships/theme" Target="/ppt/slideMasters/theme/theme1.xml" Id="R14fd316acfc5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f5b451c864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8978d57bf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4efc147b3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04b863b1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22aa16cab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d9800395b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721e35f45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72624a77246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PENGEBINGEN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PENGEBINGEN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4 865 855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6 093 234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JENS-KRISTIAN HAUG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TIRIL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GJERDE HAUG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jens@din-regnskapssjef.no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980 746 844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