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a1da676567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52706cebe4c29"/>
  </p:sldMasterIdLst>
  <p:sldIdLst>
    <p:sldId xmlns:r="http://schemas.openxmlformats.org/officeDocument/2006/relationships" id="256" r:id="R20f83151a7d64826"/>
    <p:sldId xmlns:r="http://schemas.openxmlformats.org/officeDocument/2006/relationships" id="257" r:id="R594695afbbdd42f5"/>
    <p:sldId xmlns:r="http://schemas.openxmlformats.org/officeDocument/2006/relationships" id="258" r:id="Rf98d103caf7a4b90"/>
    <p:sldId xmlns:r="http://schemas.openxmlformats.org/officeDocument/2006/relationships" id="259" r:id="Rf906c1a3c2164265"/>
    <p:sldId xmlns:r="http://schemas.openxmlformats.org/officeDocument/2006/relationships" id="260" r:id="Rdb8da6880e0b4482"/>
    <p:sldId xmlns:r="http://schemas.openxmlformats.org/officeDocument/2006/relationships" id="261" r:id="R1336ff2704774df7"/>
    <p:sldId xmlns:r="http://schemas.openxmlformats.org/officeDocument/2006/relationships" id="262" r:id="R875dfcdedfe5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52706cebe4c29" /><Relationship Type="http://schemas.openxmlformats.org/officeDocument/2006/relationships/slide" Target="/ppt/slides/slide1.xml" Id="R20f83151a7d64826" /><Relationship Type="http://schemas.openxmlformats.org/officeDocument/2006/relationships/slide" Target="/ppt/slides/slide2.xml" Id="R594695afbbdd42f5" /><Relationship Type="http://schemas.openxmlformats.org/officeDocument/2006/relationships/slide" Target="/ppt/slides/slide3.xml" Id="Rf98d103caf7a4b90" /><Relationship Type="http://schemas.openxmlformats.org/officeDocument/2006/relationships/slide" Target="/ppt/slides/slide4.xml" Id="Rf906c1a3c2164265" /><Relationship Type="http://schemas.openxmlformats.org/officeDocument/2006/relationships/slide" Target="/ppt/slides/slide5.xml" Id="Rdb8da6880e0b4482" /><Relationship Type="http://schemas.openxmlformats.org/officeDocument/2006/relationships/slide" Target="/ppt/slides/slide6.xml" Id="R1336ff2704774df7" /><Relationship Type="http://schemas.openxmlformats.org/officeDocument/2006/relationships/slide" Target="/ppt/slides/slide7.xml" Id="R875dfcdedfe5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44f6dfc37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38689eabc40ff" /><Relationship Type="http://schemas.openxmlformats.org/officeDocument/2006/relationships/theme" Target="/ppt/slideMasters/theme/theme1.xml" Id="R0adbb80ecde1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38689eabc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0d3b2eebd42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acfe1fefb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423c02627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8b91e53c6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2af97ce1a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31bd4b85c4f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b376a598a44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HELLJESEN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HELLJESEN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1 109 057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HELLJESEN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Wildenveybakken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06 26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980 764 745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