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687fce96c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e0bc203254bc7"/>
  </p:sldMasterIdLst>
  <p:sldIdLst>
    <p:sldId xmlns:r="http://schemas.openxmlformats.org/officeDocument/2006/relationships" id="256" r:id="Re4f9ba992ccc4d75"/>
    <p:sldId xmlns:r="http://schemas.openxmlformats.org/officeDocument/2006/relationships" id="257" r:id="R9ccc1d89614849ac"/>
    <p:sldId xmlns:r="http://schemas.openxmlformats.org/officeDocument/2006/relationships" id="258" r:id="R6626d810a8ec44d1"/>
    <p:sldId xmlns:r="http://schemas.openxmlformats.org/officeDocument/2006/relationships" id="259" r:id="R185dfeac967a4e9f"/>
    <p:sldId xmlns:r="http://schemas.openxmlformats.org/officeDocument/2006/relationships" id="260" r:id="Re76d1d2e178a423a"/>
    <p:sldId xmlns:r="http://schemas.openxmlformats.org/officeDocument/2006/relationships" id="261" r:id="Rb262cdacb501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e0bc203254bc7" /><Relationship Type="http://schemas.openxmlformats.org/officeDocument/2006/relationships/slide" Target="/ppt/slides/slide1.xml" Id="Re4f9ba992ccc4d75" /><Relationship Type="http://schemas.openxmlformats.org/officeDocument/2006/relationships/slide" Target="/ppt/slides/slide2.xml" Id="R9ccc1d89614849ac" /><Relationship Type="http://schemas.openxmlformats.org/officeDocument/2006/relationships/slide" Target="/ppt/slides/slide3.xml" Id="R6626d810a8ec44d1" /><Relationship Type="http://schemas.openxmlformats.org/officeDocument/2006/relationships/slide" Target="/ppt/slides/slide4.xml" Id="R185dfeac967a4e9f" /><Relationship Type="http://schemas.openxmlformats.org/officeDocument/2006/relationships/slide" Target="/ppt/slides/slide5.xml" Id="Re76d1d2e178a423a" /><Relationship Type="http://schemas.openxmlformats.org/officeDocument/2006/relationships/slide" Target="/ppt/slides/slide6.xml" Id="Rb262cdacb501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9817dd9c5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d0f402c44e1b" /><Relationship Type="http://schemas.openxmlformats.org/officeDocument/2006/relationships/theme" Target="/ppt/slideMasters/theme/theme1.xml" Id="Rc58a84ee8cac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6d0f402c4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a309ab63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3c1e40930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19501b997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50c3389c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b802fadb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b8632c2f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