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f3eee6d2d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9f69edb734bea"/>
  </p:sldMasterIdLst>
  <p:sldIdLst>
    <p:sldId xmlns:r="http://schemas.openxmlformats.org/officeDocument/2006/relationships" id="256" r:id="R2fa61bf620ef4b52"/>
    <p:sldId xmlns:r="http://schemas.openxmlformats.org/officeDocument/2006/relationships" id="257" r:id="R3e70ff6de5ba4c28"/>
    <p:sldId xmlns:r="http://schemas.openxmlformats.org/officeDocument/2006/relationships" id="258" r:id="R9dd1171137544f5d"/>
    <p:sldId xmlns:r="http://schemas.openxmlformats.org/officeDocument/2006/relationships" id="259" r:id="R1baade4c23b6472a"/>
    <p:sldId xmlns:r="http://schemas.openxmlformats.org/officeDocument/2006/relationships" id="260" r:id="Rcaeaea777a224010"/>
    <p:sldId xmlns:r="http://schemas.openxmlformats.org/officeDocument/2006/relationships" id="261" r:id="R3775e40fbe0948e1"/>
    <p:sldId xmlns:r="http://schemas.openxmlformats.org/officeDocument/2006/relationships" id="262" r:id="R4493081db387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9f69edb734bea" /><Relationship Type="http://schemas.openxmlformats.org/officeDocument/2006/relationships/slide" Target="/ppt/slides/slide1.xml" Id="R2fa61bf620ef4b52" /><Relationship Type="http://schemas.openxmlformats.org/officeDocument/2006/relationships/slide" Target="/ppt/slides/slide2.xml" Id="R3e70ff6de5ba4c28" /><Relationship Type="http://schemas.openxmlformats.org/officeDocument/2006/relationships/slide" Target="/ppt/slides/slide3.xml" Id="R9dd1171137544f5d" /><Relationship Type="http://schemas.openxmlformats.org/officeDocument/2006/relationships/slide" Target="/ppt/slides/slide4.xml" Id="R1baade4c23b6472a" /><Relationship Type="http://schemas.openxmlformats.org/officeDocument/2006/relationships/slide" Target="/ppt/slides/slide5.xml" Id="Rcaeaea777a224010" /><Relationship Type="http://schemas.openxmlformats.org/officeDocument/2006/relationships/slide" Target="/ppt/slides/slide6.xml" Id="R3775e40fbe0948e1" /><Relationship Type="http://schemas.openxmlformats.org/officeDocument/2006/relationships/slide" Target="/ppt/slides/slide7.xml" Id="R4493081db387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7491b36f5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9fb3d1d34556" /><Relationship Type="http://schemas.openxmlformats.org/officeDocument/2006/relationships/theme" Target="/ppt/slideMasters/theme/theme1.xml" Id="Reb625929b0c2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c9fb3d1d3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c3cc0f77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b4e6e5d7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bf0f5297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411e34fc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f90ef692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26201bb4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57944ba2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