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4c6318e41149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2f7070c2094711"/>
  </p:sldMasterIdLst>
  <p:sldIdLst>
    <p:sldId xmlns:r="http://schemas.openxmlformats.org/officeDocument/2006/relationships" id="256" r:id="Rf2b22393d9214bd0"/>
    <p:sldId xmlns:r="http://schemas.openxmlformats.org/officeDocument/2006/relationships" id="257" r:id="R00d5bcaaabec4f4e"/>
    <p:sldId xmlns:r="http://schemas.openxmlformats.org/officeDocument/2006/relationships" id="258" r:id="R1e08ce296a94470c"/>
    <p:sldId xmlns:r="http://schemas.openxmlformats.org/officeDocument/2006/relationships" id="259" r:id="R813bb30025424217"/>
    <p:sldId xmlns:r="http://schemas.openxmlformats.org/officeDocument/2006/relationships" id="260" r:id="R3b420fe642fb46ce"/>
    <p:sldId xmlns:r="http://schemas.openxmlformats.org/officeDocument/2006/relationships" id="261" r:id="Rc8100f156a2546cf"/>
    <p:sldId xmlns:r="http://schemas.openxmlformats.org/officeDocument/2006/relationships" id="262" r:id="R53bb663e16d44e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2f7070c2094711" /><Relationship Type="http://schemas.openxmlformats.org/officeDocument/2006/relationships/slide" Target="/ppt/slides/slide1.xml" Id="Rf2b22393d9214bd0" /><Relationship Type="http://schemas.openxmlformats.org/officeDocument/2006/relationships/slide" Target="/ppt/slides/slide2.xml" Id="R00d5bcaaabec4f4e" /><Relationship Type="http://schemas.openxmlformats.org/officeDocument/2006/relationships/slide" Target="/ppt/slides/slide3.xml" Id="R1e08ce296a94470c" /><Relationship Type="http://schemas.openxmlformats.org/officeDocument/2006/relationships/slide" Target="/ppt/slides/slide4.xml" Id="R813bb30025424217" /><Relationship Type="http://schemas.openxmlformats.org/officeDocument/2006/relationships/slide" Target="/ppt/slides/slide5.xml" Id="R3b420fe642fb46ce" /><Relationship Type="http://schemas.openxmlformats.org/officeDocument/2006/relationships/slide" Target="/ppt/slides/slide6.xml" Id="Rc8100f156a2546cf" /><Relationship Type="http://schemas.openxmlformats.org/officeDocument/2006/relationships/slide" Target="/ppt/slides/slide7.xml" Id="R53bb663e16d44e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4110a4f829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93be397be74316" /><Relationship Type="http://schemas.openxmlformats.org/officeDocument/2006/relationships/theme" Target="/ppt/slideMasters/theme/theme1.xml" Id="Ra2248c698f8843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93be397be7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9f592f7d6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d6fb7dafa49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0c1fdd92548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48aa76e464c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984bf0be040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2214ac6ba4b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9f6043e9844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BDT VIKEN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ble etablert [år] og holder til i Horten.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66 501 953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5 742 853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5 060 530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15 005 498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26 182 293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BDT VIKEN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Braarudgate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3181 Horten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02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revisjon@bdtviken.no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www.bdtviken.no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980 995 151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BDT VIKEN AS</a:t>
            </a:r>
          </a:p>
        </p:txBody>
      </p:sp>
    </p:spTree>
  </p:cSld>
  <p:clrMapOvr>
    <a:masterClrMapping xmlns:a="http://schemas.openxmlformats.org/drawingml/2006/main"/>
  </p:clrMapOvr>
</p:sld>
</file>