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df6ceb303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39d7233514cab"/>
  </p:sldMasterIdLst>
  <p:sldIdLst>
    <p:sldId xmlns:r="http://schemas.openxmlformats.org/officeDocument/2006/relationships" id="256" r:id="R87a26b11e9634e5e"/>
    <p:sldId xmlns:r="http://schemas.openxmlformats.org/officeDocument/2006/relationships" id="257" r:id="R7b95cb567ea544c3"/>
    <p:sldId xmlns:r="http://schemas.openxmlformats.org/officeDocument/2006/relationships" id="258" r:id="R103769abf471474b"/>
    <p:sldId xmlns:r="http://schemas.openxmlformats.org/officeDocument/2006/relationships" id="259" r:id="R6d899ef50d434d7f"/>
    <p:sldId xmlns:r="http://schemas.openxmlformats.org/officeDocument/2006/relationships" id="260" r:id="Rd91a55e3f93d45c9"/>
    <p:sldId xmlns:r="http://schemas.openxmlformats.org/officeDocument/2006/relationships" id="261" r:id="Rcdf43f21efe7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39d7233514cab" /><Relationship Type="http://schemas.openxmlformats.org/officeDocument/2006/relationships/slide" Target="/ppt/slides/slide1.xml" Id="R87a26b11e9634e5e" /><Relationship Type="http://schemas.openxmlformats.org/officeDocument/2006/relationships/slide" Target="/ppt/slides/slide2.xml" Id="R7b95cb567ea544c3" /><Relationship Type="http://schemas.openxmlformats.org/officeDocument/2006/relationships/slide" Target="/ppt/slides/slide3.xml" Id="R103769abf471474b" /><Relationship Type="http://schemas.openxmlformats.org/officeDocument/2006/relationships/slide" Target="/ppt/slides/slide4.xml" Id="R6d899ef50d434d7f" /><Relationship Type="http://schemas.openxmlformats.org/officeDocument/2006/relationships/slide" Target="/ppt/slides/slide5.xml" Id="Rd91a55e3f93d45c9" /><Relationship Type="http://schemas.openxmlformats.org/officeDocument/2006/relationships/slide" Target="/ppt/slides/slide6.xml" Id="Rcdf43f21efe7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896ac7c90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6ea2c68d4e95" /><Relationship Type="http://schemas.openxmlformats.org/officeDocument/2006/relationships/theme" Target="/ppt/slideMasters/theme/theme1.xml" Id="Rb4c7677f8b87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56ea2c68d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e88bf2117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6acf7f962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1ce2f5cc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b9bad0636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5c122005c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a86160c4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