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0d98da684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e423b116e4f39"/>
  </p:sldMasterIdLst>
  <p:sldIdLst>
    <p:sldId xmlns:r="http://schemas.openxmlformats.org/officeDocument/2006/relationships" id="256" r:id="R754db3c4ae0a4dd1"/>
    <p:sldId xmlns:r="http://schemas.openxmlformats.org/officeDocument/2006/relationships" id="257" r:id="R3afcf1782e754cd2"/>
    <p:sldId xmlns:r="http://schemas.openxmlformats.org/officeDocument/2006/relationships" id="258" r:id="R962d02ecd999437a"/>
    <p:sldId xmlns:r="http://schemas.openxmlformats.org/officeDocument/2006/relationships" id="259" r:id="Rfdf11d3db06e4bf2"/>
    <p:sldId xmlns:r="http://schemas.openxmlformats.org/officeDocument/2006/relationships" id="260" r:id="R623b126b4c39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e423b116e4f39" /><Relationship Type="http://schemas.openxmlformats.org/officeDocument/2006/relationships/slide" Target="/ppt/slides/slide1.xml" Id="R754db3c4ae0a4dd1" /><Relationship Type="http://schemas.openxmlformats.org/officeDocument/2006/relationships/slide" Target="/ppt/slides/slide2.xml" Id="R3afcf1782e754cd2" /><Relationship Type="http://schemas.openxmlformats.org/officeDocument/2006/relationships/slide" Target="/ppt/slides/slide3.xml" Id="R962d02ecd999437a" /><Relationship Type="http://schemas.openxmlformats.org/officeDocument/2006/relationships/slide" Target="/ppt/slides/slide4.xml" Id="Rfdf11d3db06e4bf2" /><Relationship Type="http://schemas.openxmlformats.org/officeDocument/2006/relationships/slide" Target="/ppt/slides/slide5.xml" Id="R623b126b4c39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69197ebef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188834614beb" /><Relationship Type="http://schemas.openxmlformats.org/officeDocument/2006/relationships/theme" Target="/ppt/slideMasters/theme/theme1.xml" Id="R248423b068d7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518883461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8659261d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eb184d6b1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2785eb21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8b510d934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84a78374a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FORENINGEN FOR TRAFIKK-, TEKNIKK- OG ADMINISTRASJONSPERSONALE ØST(FTTA ØST) AVD 01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linn.karen.carlsen@banenor.no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981 073 045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