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8dec7074d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d5ee832a84022"/>
  </p:sldMasterIdLst>
  <p:sldIdLst>
    <p:sldId xmlns:r="http://schemas.openxmlformats.org/officeDocument/2006/relationships" id="256" r:id="R8da3b9ded88842b0"/>
    <p:sldId xmlns:r="http://schemas.openxmlformats.org/officeDocument/2006/relationships" id="257" r:id="Rfd53d07100034886"/>
    <p:sldId xmlns:r="http://schemas.openxmlformats.org/officeDocument/2006/relationships" id="258" r:id="R910d70fa8bbb4bd9"/>
    <p:sldId xmlns:r="http://schemas.openxmlformats.org/officeDocument/2006/relationships" id="259" r:id="Red5eb834fa074d40"/>
    <p:sldId xmlns:r="http://schemas.openxmlformats.org/officeDocument/2006/relationships" id="260" r:id="R7a409a411c1f434b"/>
    <p:sldId xmlns:r="http://schemas.openxmlformats.org/officeDocument/2006/relationships" id="261" r:id="R25591f5933314950"/>
    <p:sldId xmlns:r="http://schemas.openxmlformats.org/officeDocument/2006/relationships" id="262" r:id="R6ba2139a356e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d5ee832a84022" /><Relationship Type="http://schemas.openxmlformats.org/officeDocument/2006/relationships/slide" Target="/ppt/slides/slide1.xml" Id="R8da3b9ded88842b0" /><Relationship Type="http://schemas.openxmlformats.org/officeDocument/2006/relationships/slide" Target="/ppt/slides/slide2.xml" Id="Rfd53d07100034886" /><Relationship Type="http://schemas.openxmlformats.org/officeDocument/2006/relationships/slide" Target="/ppt/slides/slide3.xml" Id="R910d70fa8bbb4bd9" /><Relationship Type="http://schemas.openxmlformats.org/officeDocument/2006/relationships/slide" Target="/ppt/slides/slide4.xml" Id="Red5eb834fa074d40" /><Relationship Type="http://schemas.openxmlformats.org/officeDocument/2006/relationships/slide" Target="/ppt/slides/slide5.xml" Id="R7a409a411c1f434b" /><Relationship Type="http://schemas.openxmlformats.org/officeDocument/2006/relationships/slide" Target="/ppt/slides/slide6.xml" Id="R25591f5933314950" /><Relationship Type="http://schemas.openxmlformats.org/officeDocument/2006/relationships/slide" Target="/ppt/slides/slide7.xml" Id="R6ba2139a356e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fb11a6518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a7af603814602" /><Relationship Type="http://schemas.openxmlformats.org/officeDocument/2006/relationships/theme" Target="/ppt/slideMasters/theme/theme1.xml" Id="Raf13648f5342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a7af60381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04d1c836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392c9d04a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06aba1aaa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25e2830c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22fb6cef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b6a12af1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1c2e823d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INTUNOR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INTUNOR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167 732 739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18 439 164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58 766 674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89 89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post@ecitintunor.no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www.ecit.com/no/intunor/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981 085 892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