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0b867c29784a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b27afd7b544db0"/>
  </p:sldMasterIdLst>
  <p:sldIdLst>
    <p:sldId xmlns:r="http://schemas.openxmlformats.org/officeDocument/2006/relationships" id="256" r:id="Rafe77a1e1ed34beb"/>
    <p:sldId xmlns:r="http://schemas.openxmlformats.org/officeDocument/2006/relationships" id="257" r:id="Rcedfee4267114a57"/>
    <p:sldId xmlns:r="http://schemas.openxmlformats.org/officeDocument/2006/relationships" id="258" r:id="Rffaade954e8a4993"/>
    <p:sldId xmlns:r="http://schemas.openxmlformats.org/officeDocument/2006/relationships" id="259" r:id="Rd1087ab0f2e5484f"/>
    <p:sldId xmlns:r="http://schemas.openxmlformats.org/officeDocument/2006/relationships" id="260" r:id="R7af0dc5859124aa5"/>
    <p:sldId xmlns:r="http://schemas.openxmlformats.org/officeDocument/2006/relationships" id="261" r:id="R51de2659ce9f4e13"/>
    <p:sldId xmlns:r="http://schemas.openxmlformats.org/officeDocument/2006/relationships" id="262" r:id="R230ad012e72f4f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b27afd7b544db0" /><Relationship Type="http://schemas.openxmlformats.org/officeDocument/2006/relationships/slide" Target="/ppt/slides/slide1.xml" Id="Rafe77a1e1ed34beb" /><Relationship Type="http://schemas.openxmlformats.org/officeDocument/2006/relationships/slide" Target="/ppt/slides/slide2.xml" Id="Rcedfee4267114a57" /><Relationship Type="http://schemas.openxmlformats.org/officeDocument/2006/relationships/slide" Target="/ppt/slides/slide3.xml" Id="Rffaade954e8a4993" /><Relationship Type="http://schemas.openxmlformats.org/officeDocument/2006/relationships/slide" Target="/ppt/slides/slide4.xml" Id="Rd1087ab0f2e5484f" /><Relationship Type="http://schemas.openxmlformats.org/officeDocument/2006/relationships/slide" Target="/ppt/slides/slide5.xml" Id="R7af0dc5859124aa5" /><Relationship Type="http://schemas.openxmlformats.org/officeDocument/2006/relationships/slide" Target="/ppt/slides/slide6.xml" Id="R51de2659ce9f4e13" /><Relationship Type="http://schemas.openxmlformats.org/officeDocument/2006/relationships/slide" Target="/ppt/slides/slide7.xml" Id="R230ad012e72f4f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d8d06d76447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c8688aee14c5b" /><Relationship Type="http://schemas.openxmlformats.org/officeDocument/2006/relationships/theme" Target="/ppt/slideMasters/theme/theme1.xml" Id="R5b561348c33f4d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fc8688aee14c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37883c1ff4e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fd5988c5d46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196e1c95b47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2e38117f649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9ad5e2f414d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17d82dc3848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0ca41c87a44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ODAL ØKONOMI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38 827 381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2 114 810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1 793 303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10 425 033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21 708 696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81 44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post@odal-okonomi.no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www.odal-okonomi.no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981 241 150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